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可画榜书" panose="02020500000000000000" charset="-122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946" y="1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3.png"/><Relationship Id="rId5" Type="http://schemas.openxmlformats.org/officeDocument/2006/relationships/image" Target="../media/image5.png"/><Relationship Id="rId10" Type="http://schemas.openxmlformats.org/officeDocument/2006/relationships/image" Target="../media/image32.png"/><Relationship Id="rId4" Type="http://schemas.openxmlformats.org/officeDocument/2006/relationships/image" Target="../media/image4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6.png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12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4.jpeg"/><Relationship Id="rId5" Type="http://schemas.openxmlformats.org/officeDocument/2006/relationships/image" Target="../media/image8.png"/><Relationship Id="rId10" Type="http://schemas.openxmlformats.org/officeDocument/2006/relationships/image" Target="../media/image30.jpeg"/><Relationship Id="rId4" Type="http://schemas.openxmlformats.org/officeDocument/2006/relationships/image" Target="../media/image7.png"/><Relationship Id="rId9" Type="http://schemas.openxmlformats.org/officeDocument/2006/relationships/image" Target="../media/image29.jpeg"/><Relationship Id="rId14" Type="http://schemas.openxmlformats.org/officeDocument/2006/relationships/image" Target="../media/image3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5.svg"/><Relationship Id="rId5" Type="http://schemas.openxmlformats.org/officeDocument/2006/relationships/image" Target="../media/image5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hyperlink" Target="https://youtu.be/43Xsm3oSv8Y?si=r_5OCfUrdrk4RP1e" TargetMode="External"/><Relationship Id="rId5" Type="http://schemas.openxmlformats.org/officeDocument/2006/relationships/image" Target="../media/image6.png"/><Relationship Id="rId10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0.jpeg"/><Relationship Id="rId5" Type="http://schemas.openxmlformats.org/officeDocument/2006/relationships/image" Target="../media/image5.png"/><Relationship Id="rId10" Type="http://schemas.openxmlformats.org/officeDocument/2006/relationships/image" Target="../media/image29.jpeg"/><Relationship Id="rId4" Type="http://schemas.openxmlformats.org/officeDocument/2006/relationships/image" Target="../media/image4.pn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/>
          <p:cNvSpPr/>
          <p:nvPr/>
        </p:nvSpPr>
        <p:spPr>
          <a:xfrm rot="-123380" flipH="1">
            <a:off x="14900829" y="5447419"/>
            <a:ext cx="4260163" cy="6491677"/>
          </a:xfrm>
          <a:custGeom>
            <a:avLst/>
            <a:gdLst/>
            <a:ahLst/>
            <a:cxnLst/>
            <a:rect l="l" t="t" r="r" b="b"/>
            <a:pathLst>
              <a:path w="4260163" h="6491677">
                <a:moveTo>
                  <a:pt x="4260162" y="0"/>
                </a:moveTo>
                <a:lnTo>
                  <a:pt x="0" y="0"/>
                </a:lnTo>
                <a:lnTo>
                  <a:pt x="0" y="6491677"/>
                </a:lnTo>
                <a:lnTo>
                  <a:pt x="4260162" y="6491677"/>
                </a:lnTo>
                <a:lnTo>
                  <a:pt x="42601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/>
          <p:cNvSpPr/>
          <p:nvPr/>
        </p:nvSpPr>
        <p:spPr>
          <a:xfrm rot="-3294344">
            <a:off x="15058286" y="7262264"/>
            <a:ext cx="2236380" cy="5590951"/>
          </a:xfrm>
          <a:custGeom>
            <a:avLst/>
            <a:gdLst/>
            <a:ahLst/>
            <a:cxnLst/>
            <a:rect l="l" t="t" r="r" b="b"/>
            <a:pathLst>
              <a:path w="2236380" h="5590951">
                <a:moveTo>
                  <a:pt x="0" y="0"/>
                </a:moveTo>
                <a:lnTo>
                  <a:pt x="2236380" y="0"/>
                </a:lnTo>
                <a:lnTo>
                  <a:pt x="2236380" y="5590951"/>
                </a:lnTo>
                <a:lnTo>
                  <a:pt x="0" y="55909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/>
          <p:cNvSpPr/>
          <p:nvPr/>
        </p:nvSpPr>
        <p:spPr>
          <a:xfrm rot="7962042">
            <a:off x="-1615455" y="-2988454"/>
            <a:ext cx="2770457" cy="6883122"/>
          </a:xfrm>
          <a:custGeom>
            <a:avLst/>
            <a:gdLst/>
            <a:ahLst/>
            <a:cxnLst/>
            <a:rect l="l" t="t" r="r" b="b"/>
            <a:pathLst>
              <a:path w="2770457" h="6883122">
                <a:moveTo>
                  <a:pt x="0" y="0"/>
                </a:moveTo>
                <a:lnTo>
                  <a:pt x="2770457" y="0"/>
                </a:lnTo>
                <a:lnTo>
                  <a:pt x="2770457" y="6883122"/>
                </a:lnTo>
                <a:lnTo>
                  <a:pt x="0" y="68831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/>
          <p:cNvSpPr/>
          <p:nvPr/>
        </p:nvSpPr>
        <p:spPr>
          <a:xfrm rot="9173085">
            <a:off x="547951" y="-674957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8"/>
                </a:lnTo>
                <a:lnTo>
                  <a:pt x="0" y="22561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7"/>
          <p:cNvSpPr/>
          <p:nvPr/>
        </p:nvSpPr>
        <p:spPr>
          <a:xfrm rot="9529906" flipH="1">
            <a:off x="1852022" y="-1133107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4" y="0"/>
                </a:moveTo>
                <a:lnTo>
                  <a:pt x="0" y="0"/>
                </a:lnTo>
                <a:lnTo>
                  <a:pt x="0" y="3172428"/>
                </a:lnTo>
                <a:lnTo>
                  <a:pt x="1270294" y="3172428"/>
                </a:lnTo>
                <a:lnTo>
                  <a:pt x="1270294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8"/>
          <p:cNvSpPr/>
          <p:nvPr/>
        </p:nvSpPr>
        <p:spPr>
          <a:xfrm rot="5490619">
            <a:off x="312608" y="3021072"/>
            <a:ext cx="554273" cy="1007769"/>
          </a:xfrm>
          <a:custGeom>
            <a:avLst/>
            <a:gdLst/>
            <a:ahLst/>
            <a:cxnLst/>
            <a:rect l="l" t="t" r="r" b="b"/>
            <a:pathLst>
              <a:path w="554273" h="1007769">
                <a:moveTo>
                  <a:pt x="0" y="0"/>
                </a:moveTo>
                <a:lnTo>
                  <a:pt x="554274" y="0"/>
                </a:lnTo>
                <a:lnTo>
                  <a:pt x="554274" y="1007769"/>
                </a:lnTo>
                <a:lnTo>
                  <a:pt x="0" y="10077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9"/>
          <p:cNvSpPr/>
          <p:nvPr/>
        </p:nvSpPr>
        <p:spPr>
          <a:xfrm rot="-1853187">
            <a:off x="1936021" y="3559256"/>
            <a:ext cx="383936" cy="906043"/>
          </a:xfrm>
          <a:custGeom>
            <a:avLst/>
            <a:gdLst/>
            <a:ahLst/>
            <a:cxnLst/>
            <a:rect l="l" t="t" r="r" b="b"/>
            <a:pathLst>
              <a:path w="383936" h="906043">
                <a:moveTo>
                  <a:pt x="0" y="0"/>
                </a:moveTo>
                <a:lnTo>
                  <a:pt x="383936" y="0"/>
                </a:lnTo>
                <a:lnTo>
                  <a:pt x="383936" y="906043"/>
                </a:lnTo>
                <a:lnTo>
                  <a:pt x="0" y="9060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0" name="Freeform 10"/>
          <p:cNvSpPr/>
          <p:nvPr/>
        </p:nvSpPr>
        <p:spPr>
          <a:xfrm rot="-1141099">
            <a:off x="16227382" y="7564634"/>
            <a:ext cx="1268138" cy="4354122"/>
          </a:xfrm>
          <a:custGeom>
            <a:avLst/>
            <a:gdLst/>
            <a:ahLst/>
            <a:cxnLst/>
            <a:rect l="l" t="t" r="r" b="b"/>
            <a:pathLst>
              <a:path w="1268138" h="4354122">
                <a:moveTo>
                  <a:pt x="0" y="0"/>
                </a:moveTo>
                <a:lnTo>
                  <a:pt x="1268138" y="0"/>
                </a:lnTo>
                <a:lnTo>
                  <a:pt x="1268138" y="4354122"/>
                </a:lnTo>
                <a:lnTo>
                  <a:pt x="0" y="435412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>
          <a:xfrm>
            <a:off x="-230227" y="8313410"/>
            <a:ext cx="964079" cy="2433006"/>
          </a:xfrm>
          <a:custGeom>
            <a:avLst/>
            <a:gdLst/>
            <a:ahLst/>
            <a:cxnLst/>
            <a:rect l="l" t="t" r="r" b="b"/>
            <a:pathLst>
              <a:path w="964079" h="2433006">
                <a:moveTo>
                  <a:pt x="0" y="0"/>
                </a:moveTo>
                <a:lnTo>
                  <a:pt x="964079" y="0"/>
                </a:lnTo>
                <a:lnTo>
                  <a:pt x="964079" y="2433007"/>
                </a:lnTo>
                <a:lnTo>
                  <a:pt x="0" y="24330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2" name="Freeform 12"/>
          <p:cNvSpPr/>
          <p:nvPr/>
        </p:nvSpPr>
        <p:spPr>
          <a:xfrm rot="954738">
            <a:off x="-36762" y="8612782"/>
            <a:ext cx="1541228" cy="3829139"/>
          </a:xfrm>
          <a:custGeom>
            <a:avLst/>
            <a:gdLst/>
            <a:ahLst/>
            <a:cxnLst/>
            <a:rect l="l" t="t" r="r" b="b"/>
            <a:pathLst>
              <a:path w="1541228" h="3829139">
                <a:moveTo>
                  <a:pt x="0" y="0"/>
                </a:moveTo>
                <a:lnTo>
                  <a:pt x="1541228" y="0"/>
                </a:lnTo>
                <a:lnTo>
                  <a:pt x="1541228" y="3829139"/>
                </a:lnTo>
                <a:lnTo>
                  <a:pt x="0" y="38291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3" name="Freeform 13"/>
          <p:cNvSpPr/>
          <p:nvPr/>
        </p:nvSpPr>
        <p:spPr>
          <a:xfrm rot="-9527996">
            <a:off x="16747399" y="-663098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9" y="0"/>
                </a:lnTo>
                <a:lnTo>
                  <a:pt x="1548269" y="2256129"/>
                </a:lnTo>
                <a:lnTo>
                  <a:pt x="0" y="22561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4" name="Freeform 14"/>
          <p:cNvSpPr/>
          <p:nvPr/>
        </p:nvSpPr>
        <p:spPr>
          <a:xfrm rot="-6732337" flipH="1">
            <a:off x="15749704" y="1149887"/>
            <a:ext cx="384789" cy="699616"/>
          </a:xfrm>
          <a:custGeom>
            <a:avLst/>
            <a:gdLst/>
            <a:ahLst/>
            <a:cxnLst/>
            <a:rect l="l" t="t" r="r" b="b"/>
            <a:pathLst>
              <a:path w="384789" h="699616">
                <a:moveTo>
                  <a:pt x="384789" y="0"/>
                </a:moveTo>
                <a:lnTo>
                  <a:pt x="0" y="0"/>
                </a:lnTo>
                <a:lnTo>
                  <a:pt x="0" y="699616"/>
                </a:lnTo>
                <a:lnTo>
                  <a:pt x="384789" y="699616"/>
                </a:lnTo>
                <a:lnTo>
                  <a:pt x="38478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5" name="Freeform 15"/>
          <p:cNvSpPr/>
          <p:nvPr/>
        </p:nvSpPr>
        <p:spPr>
          <a:xfrm rot="2158146" flipH="1">
            <a:off x="16266961" y="2628013"/>
            <a:ext cx="249784" cy="589462"/>
          </a:xfrm>
          <a:custGeom>
            <a:avLst/>
            <a:gdLst/>
            <a:ahLst/>
            <a:cxnLst/>
            <a:rect l="l" t="t" r="r" b="b"/>
            <a:pathLst>
              <a:path w="249784" h="589462">
                <a:moveTo>
                  <a:pt x="249785" y="0"/>
                </a:moveTo>
                <a:lnTo>
                  <a:pt x="0" y="0"/>
                </a:lnTo>
                <a:lnTo>
                  <a:pt x="0" y="589462"/>
                </a:lnTo>
                <a:lnTo>
                  <a:pt x="249785" y="589462"/>
                </a:lnTo>
                <a:lnTo>
                  <a:pt x="249785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16" name="Group 16"/>
          <p:cNvGrpSpPr/>
          <p:nvPr/>
        </p:nvGrpSpPr>
        <p:grpSpPr>
          <a:xfrm>
            <a:off x="2770742" y="2894478"/>
            <a:ext cx="12746516" cy="2211899"/>
            <a:chOff x="0" y="0"/>
            <a:chExt cx="16995354" cy="2949199"/>
          </a:xfrm>
        </p:grpSpPr>
        <p:sp>
          <p:nvSpPr>
            <p:cNvPr id="17" name="Freeform 17"/>
            <p:cNvSpPr/>
            <p:nvPr/>
          </p:nvSpPr>
          <p:spPr>
            <a:xfrm flipH="1" flipV="1">
              <a:off x="14844640" y="1164638"/>
              <a:ext cx="2150714" cy="1784561"/>
            </a:xfrm>
            <a:custGeom>
              <a:avLst/>
              <a:gdLst/>
              <a:ahLst/>
              <a:cxnLst/>
              <a:rect l="l" t="t" r="r" b="b"/>
              <a:pathLst>
                <a:path w="2150714" h="1784561">
                  <a:moveTo>
                    <a:pt x="2150714" y="1784561"/>
                  </a:moveTo>
                  <a:lnTo>
                    <a:pt x="0" y="1784561"/>
                  </a:lnTo>
                  <a:lnTo>
                    <a:pt x="0" y="0"/>
                  </a:lnTo>
                  <a:lnTo>
                    <a:pt x="2150714" y="0"/>
                  </a:lnTo>
                  <a:lnTo>
                    <a:pt x="2150714" y="1784561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r="-144305" b="-33966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0"/>
              <a:ext cx="2150714" cy="1784561"/>
            </a:xfrm>
            <a:custGeom>
              <a:avLst/>
              <a:gdLst/>
              <a:ahLst/>
              <a:cxnLst/>
              <a:rect l="l" t="t" r="r" b="b"/>
              <a:pathLst>
                <a:path w="2150714" h="1784561">
                  <a:moveTo>
                    <a:pt x="0" y="0"/>
                  </a:moveTo>
                  <a:lnTo>
                    <a:pt x="2150714" y="0"/>
                  </a:lnTo>
                  <a:lnTo>
                    <a:pt x="2150714" y="1784561"/>
                  </a:lnTo>
                  <a:lnTo>
                    <a:pt x="0" y="17845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r="-144305" b="-33966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200087"/>
              <a:ext cx="16995354" cy="28924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798"/>
                </a:lnSpc>
              </a:pPr>
              <a:r>
                <a:rPr lang="en-US" sz="11999" spc="479">
                  <a:solidFill>
                    <a:srgbClr val="677EA4"/>
                  </a:solidFill>
                  <a:ea typeface="可画榜书"/>
                </a:rPr>
                <a:t>校園一日素食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652599" y="6194288"/>
            <a:ext cx="6982803" cy="725470"/>
            <a:chOff x="0" y="0"/>
            <a:chExt cx="9310403" cy="967294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9310403" cy="967294"/>
              <a:chOff x="0" y="0"/>
              <a:chExt cx="3643451" cy="378532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3643450" cy="378532"/>
              </a:xfrm>
              <a:custGeom>
                <a:avLst/>
                <a:gdLst/>
                <a:ahLst/>
                <a:cxnLst/>
                <a:rect l="l" t="t" r="r" b="b"/>
                <a:pathLst>
                  <a:path w="3643450" h="378532">
                    <a:moveTo>
                      <a:pt x="3440250" y="0"/>
                    </a:moveTo>
                    <a:cubicBezTo>
                      <a:pt x="3552475" y="0"/>
                      <a:pt x="3643450" y="84737"/>
                      <a:pt x="3643450" y="189266"/>
                    </a:cubicBezTo>
                    <a:cubicBezTo>
                      <a:pt x="3643450" y="293795"/>
                      <a:pt x="3552475" y="378532"/>
                      <a:pt x="3440250" y="378532"/>
                    </a:cubicBezTo>
                    <a:lnTo>
                      <a:pt x="203200" y="378532"/>
                    </a:lnTo>
                    <a:cubicBezTo>
                      <a:pt x="90976" y="378532"/>
                      <a:pt x="0" y="293795"/>
                      <a:pt x="0" y="189266"/>
                    </a:cubicBezTo>
                    <a:cubicBezTo>
                      <a:pt x="0" y="84737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677EA4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76200"/>
                <a:ext cx="3643451" cy="4547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0" y="39359"/>
              <a:ext cx="9310403" cy="7647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>
                  <a:solidFill>
                    <a:srgbClr val="677EA4"/>
                  </a:solidFill>
                  <a:ea typeface="可画榜书"/>
                </a:rPr>
                <a:t>食營營養一    陳音綸   </a:t>
              </a:r>
              <a:r>
                <a:rPr lang="en-US" sz="3200">
                  <a:solidFill>
                    <a:srgbClr val="677EA4"/>
                  </a:solidFill>
                  <a:latin typeface="可画榜书"/>
                  <a:ea typeface="可画榜书"/>
                </a:rPr>
                <a:t> 施玟羽   彭暄育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656270" y="5355158"/>
            <a:ext cx="4835453" cy="590350"/>
            <a:chOff x="0" y="0"/>
            <a:chExt cx="4599607" cy="56155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599606" cy="561556"/>
            </a:xfrm>
            <a:custGeom>
              <a:avLst/>
              <a:gdLst/>
              <a:ahLst/>
              <a:cxnLst/>
              <a:rect l="l" t="t" r="r" b="b"/>
              <a:pathLst>
                <a:path w="4599606" h="561556">
                  <a:moveTo>
                    <a:pt x="4396406" y="0"/>
                  </a:moveTo>
                  <a:cubicBezTo>
                    <a:pt x="4508631" y="0"/>
                    <a:pt x="4599606" y="125709"/>
                    <a:pt x="4599606" y="280778"/>
                  </a:cubicBezTo>
                  <a:cubicBezTo>
                    <a:pt x="4599606" y="435847"/>
                    <a:pt x="4508631" y="561556"/>
                    <a:pt x="4396406" y="561556"/>
                  </a:cubicBezTo>
                  <a:lnTo>
                    <a:pt x="203200" y="561556"/>
                  </a:lnTo>
                  <a:cubicBezTo>
                    <a:pt x="90976" y="561556"/>
                    <a:pt x="0" y="435847"/>
                    <a:pt x="0" y="280778"/>
                  </a:cubicBezTo>
                  <a:cubicBezTo>
                    <a:pt x="0" y="125709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677EA4"/>
              </a:solidFill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95250"/>
              <a:ext cx="4599607" cy="6568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6656270" y="5312195"/>
            <a:ext cx="4938596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677EA4"/>
                </a:solidFill>
                <a:latin typeface="可画榜书"/>
                <a:ea typeface="可画榜书"/>
              </a:rPr>
              <a:t>112-2 食客記趣  成果報告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865808" flipH="1">
            <a:off x="17156354" y="7803266"/>
            <a:ext cx="1345069" cy="3362672"/>
          </a:xfrm>
          <a:custGeom>
            <a:avLst/>
            <a:gdLst/>
            <a:ahLst/>
            <a:cxnLst/>
            <a:rect l="l" t="t" r="r" b="b"/>
            <a:pathLst>
              <a:path w="1345069" h="3362672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7"/>
          <p:cNvSpPr/>
          <p:nvPr/>
        </p:nvSpPr>
        <p:spPr>
          <a:xfrm rot="7962042">
            <a:off x="-1615455" y="-2988454"/>
            <a:ext cx="2770457" cy="6883122"/>
          </a:xfrm>
          <a:custGeom>
            <a:avLst/>
            <a:gdLst/>
            <a:ahLst/>
            <a:cxnLst/>
            <a:rect l="l" t="t" r="r" b="b"/>
            <a:pathLst>
              <a:path w="2770457" h="6883122">
                <a:moveTo>
                  <a:pt x="0" y="0"/>
                </a:moveTo>
                <a:lnTo>
                  <a:pt x="2770457" y="0"/>
                </a:lnTo>
                <a:lnTo>
                  <a:pt x="2770457" y="6883122"/>
                </a:lnTo>
                <a:lnTo>
                  <a:pt x="0" y="68831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8"/>
          <p:cNvSpPr/>
          <p:nvPr/>
        </p:nvSpPr>
        <p:spPr>
          <a:xfrm rot="9173085">
            <a:off x="547951" y="-674957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8"/>
                </a:lnTo>
                <a:lnTo>
                  <a:pt x="0" y="22561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9"/>
          <p:cNvSpPr/>
          <p:nvPr/>
        </p:nvSpPr>
        <p:spPr>
          <a:xfrm rot="9529906" flipH="1">
            <a:off x="1852022" y="-1133107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4" y="0"/>
                </a:moveTo>
                <a:lnTo>
                  <a:pt x="0" y="0"/>
                </a:lnTo>
                <a:lnTo>
                  <a:pt x="0" y="3172428"/>
                </a:lnTo>
                <a:lnTo>
                  <a:pt x="1270294" y="3172428"/>
                </a:lnTo>
                <a:lnTo>
                  <a:pt x="127029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0" name="Freeform 10"/>
          <p:cNvSpPr/>
          <p:nvPr/>
        </p:nvSpPr>
        <p:spPr>
          <a:xfrm rot="5490619">
            <a:off x="312608" y="3021072"/>
            <a:ext cx="554273" cy="1007769"/>
          </a:xfrm>
          <a:custGeom>
            <a:avLst/>
            <a:gdLst/>
            <a:ahLst/>
            <a:cxnLst/>
            <a:rect l="l" t="t" r="r" b="b"/>
            <a:pathLst>
              <a:path w="554273" h="1007769">
                <a:moveTo>
                  <a:pt x="0" y="0"/>
                </a:moveTo>
                <a:lnTo>
                  <a:pt x="554274" y="0"/>
                </a:lnTo>
                <a:lnTo>
                  <a:pt x="554274" y="1007769"/>
                </a:lnTo>
                <a:lnTo>
                  <a:pt x="0" y="10077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>
          <a:xfrm rot="-1853187">
            <a:off x="1936021" y="3559256"/>
            <a:ext cx="383936" cy="906043"/>
          </a:xfrm>
          <a:custGeom>
            <a:avLst/>
            <a:gdLst/>
            <a:ahLst/>
            <a:cxnLst/>
            <a:rect l="l" t="t" r="r" b="b"/>
            <a:pathLst>
              <a:path w="383936" h="906043">
                <a:moveTo>
                  <a:pt x="0" y="0"/>
                </a:moveTo>
                <a:lnTo>
                  <a:pt x="383936" y="0"/>
                </a:lnTo>
                <a:lnTo>
                  <a:pt x="383936" y="906043"/>
                </a:lnTo>
                <a:lnTo>
                  <a:pt x="0" y="90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2" name="Freeform 12"/>
          <p:cNvSpPr/>
          <p:nvPr/>
        </p:nvSpPr>
        <p:spPr>
          <a:xfrm rot="-1483350">
            <a:off x="16864815" y="9271523"/>
            <a:ext cx="981531" cy="1430282"/>
          </a:xfrm>
          <a:custGeom>
            <a:avLst/>
            <a:gdLst/>
            <a:ahLst/>
            <a:cxnLst/>
            <a:rect l="l" t="t" r="r" b="b"/>
            <a:pathLst>
              <a:path w="981531" h="1430282">
                <a:moveTo>
                  <a:pt x="0" y="0"/>
                </a:moveTo>
                <a:lnTo>
                  <a:pt x="981531" y="0"/>
                </a:lnTo>
                <a:lnTo>
                  <a:pt x="981531" y="1430282"/>
                </a:lnTo>
                <a:lnTo>
                  <a:pt x="0" y="14302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3" name="Freeform 13"/>
          <p:cNvSpPr/>
          <p:nvPr/>
        </p:nvSpPr>
        <p:spPr>
          <a:xfrm rot="-2201762">
            <a:off x="16366599" y="8372431"/>
            <a:ext cx="1541228" cy="3829139"/>
          </a:xfrm>
          <a:custGeom>
            <a:avLst/>
            <a:gdLst/>
            <a:ahLst/>
            <a:cxnLst/>
            <a:rect l="l" t="t" r="r" b="b"/>
            <a:pathLst>
              <a:path w="1541228" h="3829139">
                <a:moveTo>
                  <a:pt x="0" y="0"/>
                </a:moveTo>
                <a:lnTo>
                  <a:pt x="1541229" y="0"/>
                </a:lnTo>
                <a:lnTo>
                  <a:pt x="1541229" y="3829138"/>
                </a:lnTo>
                <a:lnTo>
                  <a:pt x="0" y="38291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4" name="Freeform 14"/>
          <p:cNvSpPr/>
          <p:nvPr/>
        </p:nvSpPr>
        <p:spPr>
          <a:xfrm>
            <a:off x="8974764" y="2853861"/>
            <a:ext cx="7989114" cy="2573703"/>
          </a:xfrm>
          <a:custGeom>
            <a:avLst/>
            <a:gdLst/>
            <a:ahLst/>
            <a:cxnLst/>
            <a:rect l="l" t="t" r="r" b="b"/>
            <a:pathLst>
              <a:path w="7989114" h="2573703">
                <a:moveTo>
                  <a:pt x="0" y="0"/>
                </a:moveTo>
                <a:lnTo>
                  <a:pt x="7989114" y="0"/>
                </a:lnTo>
                <a:lnTo>
                  <a:pt x="7989114" y="2573703"/>
                </a:lnTo>
                <a:lnTo>
                  <a:pt x="0" y="2573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5" name="Freeform 15"/>
          <p:cNvSpPr/>
          <p:nvPr/>
        </p:nvSpPr>
        <p:spPr>
          <a:xfrm>
            <a:off x="1322085" y="5459417"/>
            <a:ext cx="8763820" cy="3672404"/>
          </a:xfrm>
          <a:custGeom>
            <a:avLst/>
            <a:gdLst/>
            <a:ahLst/>
            <a:cxnLst/>
            <a:rect l="l" t="t" r="r" b="b"/>
            <a:pathLst>
              <a:path w="8763820" h="3672404">
                <a:moveTo>
                  <a:pt x="0" y="0"/>
                </a:moveTo>
                <a:lnTo>
                  <a:pt x="8763820" y="0"/>
                </a:lnTo>
                <a:lnTo>
                  <a:pt x="8763820" y="3672404"/>
                </a:lnTo>
                <a:lnTo>
                  <a:pt x="0" y="36724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6" name="TextBox 16"/>
          <p:cNvSpPr txBox="1"/>
          <p:nvPr/>
        </p:nvSpPr>
        <p:spPr>
          <a:xfrm>
            <a:off x="4935589" y="1484166"/>
            <a:ext cx="8416822" cy="1369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spc="288">
                <a:solidFill>
                  <a:srgbClr val="677EA4"/>
                </a:solidFill>
                <a:latin typeface="可画榜书"/>
                <a:ea typeface="可画榜书"/>
              </a:rPr>
              <a:t>平台的比較-Youtube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106312" y="3009504"/>
            <a:ext cx="5868452" cy="1292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spc="140">
                <a:solidFill>
                  <a:srgbClr val="677EA4"/>
                </a:solidFill>
                <a:latin typeface="可画榜书"/>
                <a:ea typeface="可画榜书"/>
              </a:rPr>
              <a:t>觀看次數 (統計至5/28 22:25)</a:t>
            </a:r>
          </a:p>
          <a:p>
            <a:pPr algn="l">
              <a:lnSpc>
                <a:spcPts val="4900"/>
              </a:lnSpc>
            </a:pPr>
            <a:r>
              <a:rPr lang="en-US" sz="3500" spc="140">
                <a:solidFill>
                  <a:srgbClr val="677EA4"/>
                </a:solidFill>
                <a:latin typeface="可画榜书"/>
                <a:ea typeface="可画榜书"/>
              </a:rPr>
              <a:t>按讚次數：1次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0221072" y="5763155"/>
            <a:ext cx="6742805" cy="1166031"/>
            <a:chOff x="0" y="0"/>
            <a:chExt cx="8990407" cy="155470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990407" cy="1554709"/>
            </a:xfrm>
            <a:custGeom>
              <a:avLst/>
              <a:gdLst/>
              <a:ahLst/>
              <a:cxnLst/>
              <a:rect l="l" t="t" r="r" b="b"/>
              <a:pathLst>
                <a:path w="8990407" h="1554709">
                  <a:moveTo>
                    <a:pt x="0" y="0"/>
                  </a:moveTo>
                  <a:lnTo>
                    <a:pt x="8990407" y="0"/>
                  </a:lnTo>
                  <a:lnTo>
                    <a:pt x="8990407" y="1554709"/>
                  </a:lnTo>
                  <a:lnTo>
                    <a:pt x="0" y="1554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10808" t="-564276" r="-105686" b="-39933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1389654" y="560634"/>
              <a:ext cx="148590" cy="144780"/>
              <a:chOff x="0" y="0"/>
              <a:chExt cx="148590" cy="14478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45720" y="45720"/>
                <a:ext cx="50800" cy="5207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52070">
                    <a:moveTo>
                      <a:pt x="50800" y="17780"/>
                    </a:moveTo>
                    <a:cubicBezTo>
                      <a:pt x="29210" y="52070"/>
                      <a:pt x="8890" y="45720"/>
                      <a:pt x="5080" y="39370"/>
                    </a:cubicBezTo>
                    <a:cubicBezTo>
                      <a:pt x="0" y="31750"/>
                      <a:pt x="3810" y="11430"/>
                      <a:pt x="10160" y="5080"/>
                    </a:cubicBezTo>
                    <a:cubicBezTo>
                      <a:pt x="17780" y="0"/>
                      <a:pt x="44450" y="7620"/>
                      <a:pt x="44450" y="7620"/>
                    </a:cubicBezTo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733064" y="447604"/>
              <a:ext cx="914400" cy="359410"/>
              <a:chOff x="0" y="0"/>
              <a:chExt cx="914400" cy="35941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46990" y="49530"/>
                <a:ext cx="817880" cy="267970"/>
              </a:xfrm>
              <a:custGeom>
                <a:avLst/>
                <a:gdLst/>
                <a:ahLst/>
                <a:cxnLst/>
                <a:rect l="l" t="t" r="r" b="b"/>
                <a:pathLst>
                  <a:path w="817880" h="267970">
                    <a:moveTo>
                      <a:pt x="595630" y="10160"/>
                    </a:moveTo>
                    <a:cubicBezTo>
                      <a:pt x="789940" y="64770"/>
                      <a:pt x="793750" y="71120"/>
                      <a:pt x="793750" y="77470"/>
                    </a:cubicBezTo>
                    <a:cubicBezTo>
                      <a:pt x="795020" y="85090"/>
                      <a:pt x="792480" y="93980"/>
                      <a:pt x="786130" y="100330"/>
                    </a:cubicBezTo>
                    <a:cubicBezTo>
                      <a:pt x="775970" y="110490"/>
                      <a:pt x="742950" y="118110"/>
                      <a:pt x="721360" y="119380"/>
                    </a:cubicBezTo>
                    <a:cubicBezTo>
                      <a:pt x="699770" y="121920"/>
                      <a:pt x="678180" y="120650"/>
                      <a:pt x="655320" y="111760"/>
                    </a:cubicBezTo>
                    <a:cubicBezTo>
                      <a:pt x="626110" y="100330"/>
                      <a:pt x="572770" y="64770"/>
                      <a:pt x="562610" y="46990"/>
                    </a:cubicBezTo>
                    <a:cubicBezTo>
                      <a:pt x="557530" y="38100"/>
                      <a:pt x="558800" y="29210"/>
                      <a:pt x="561340" y="22860"/>
                    </a:cubicBezTo>
                    <a:cubicBezTo>
                      <a:pt x="565150" y="16510"/>
                      <a:pt x="571500" y="11430"/>
                      <a:pt x="580390" y="8890"/>
                    </a:cubicBezTo>
                    <a:cubicBezTo>
                      <a:pt x="604520" y="2540"/>
                      <a:pt x="679450" y="12700"/>
                      <a:pt x="713740" y="25400"/>
                    </a:cubicBezTo>
                    <a:cubicBezTo>
                      <a:pt x="736600" y="33020"/>
                      <a:pt x="760730" y="45720"/>
                      <a:pt x="768350" y="59690"/>
                    </a:cubicBezTo>
                    <a:cubicBezTo>
                      <a:pt x="773430" y="69850"/>
                      <a:pt x="774700" y="83820"/>
                      <a:pt x="767080" y="93980"/>
                    </a:cubicBezTo>
                    <a:cubicBezTo>
                      <a:pt x="749300" y="115570"/>
                      <a:pt x="664210" y="134620"/>
                      <a:pt x="609600" y="143510"/>
                    </a:cubicBezTo>
                    <a:cubicBezTo>
                      <a:pt x="554990" y="152400"/>
                      <a:pt x="458470" y="158750"/>
                      <a:pt x="436880" y="143510"/>
                    </a:cubicBezTo>
                    <a:cubicBezTo>
                      <a:pt x="429260" y="138430"/>
                      <a:pt x="427990" y="129540"/>
                      <a:pt x="429260" y="121920"/>
                    </a:cubicBezTo>
                    <a:cubicBezTo>
                      <a:pt x="430530" y="114300"/>
                      <a:pt x="435610" y="105410"/>
                      <a:pt x="447040" y="100330"/>
                    </a:cubicBezTo>
                    <a:cubicBezTo>
                      <a:pt x="481330" y="86360"/>
                      <a:pt x="614680" y="92710"/>
                      <a:pt x="675640" y="109220"/>
                    </a:cubicBezTo>
                    <a:cubicBezTo>
                      <a:pt x="721360" y="121920"/>
                      <a:pt x="772160" y="152400"/>
                      <a:pt x="787400" y="170180"/>
                    </a:cubicBezTo>
                    <a:cubicBezTo>
                      <a:pt x="793750" y="177800"/>
                      <a:pt x="796290" y="185420"/>
                      <a:pt x="795020" y="193040"/>
                    </a:cubicBezTo>
                    <a:cubicBezTo>
                      <a:pt x="793750" y="199390"/>
                      <a:pt x="787400" y="208280"/>
                      <a:pt x="781050" y="212090"/>
                    </a:cubicBezTo>
                    <a:cubicBezTo>
                      <a:pt x="775970" y="214630"/>
                      <a:pt x="769620" y="217170"/>
                      <a:pt x="763270" y="213360"/>
                    </a:cubicBezTo>
                    <a:cubicBezTo>
                      <a:pt x="751840" y="207010"/>
                      <a:pt x="748030" y="154940"/>
                      <a:pt x="730250" y="143510"/>
                    </a:cubicBezTo>
                    <a:cubicBezTo>
                      <a:pt x="715010" y="133350"/>
                      <a:pt x="668020" y="140970"/>
                      <a:pt x="668020" y="140970"/>
                    </a:cubicBezTo>
                    <a:cubicBezTo>
                      <a:pt x="668020" y="139700"/>
                      <a:pt x="774700" y="132080"/>
                      <a:pt x="797560" y="144780"/>
                    </a:cubicBezTo>
                    <a:cubicBezTo>
                      <a:pt x="808990" y="151130"/>
                      <a:pt x="817880" y="163830"/>
                      <a:pt x="816610" y="172720"/>
                    </a:cubicBezTo>
                    <a:cubicBezTo>
                      <a:pt x="815340" y="181610"/>
                      <a:pt x="803910" y="191770"/>
                      <a:pt x="791210" y="195580"/>
                    </a:cubicBezTo>
                    <a:cubicBezTo>
                      <a:pt x="765810" y="203200"/>
                      <a:pt x="709930" y="179070"/>
                      <a:pt x="659130" y="173990"/>
                    </a:cubicBezTo>
                    <a:cubicBezTo>
                      <a:pt x="591820" y="167640"/>
                      <a:pt x="441960" y="185420"/>
                      <a:pt x="416560" y="163830"/>
                    </a:cubicBezTo>
                    <a:cubicBezTo>
                      <a:pt x="407670" y="156210"/>
                      <a:pt x="407670" y="143510"/>
                      <a:pt x="410210" y="135890"/>
                    </a:cubicBezTo>
                    <a:cubicBezTo>
                      <a:pt x="411480" y="129540"/>
                      <a:pt x="416560" y="124460"/>
                      <a:pt x="426720" y="120650"/>
                    </a:cubicBezTo>
                    <a:cubicBezTo>
                      <a:pt x="461010" y="106680"/>
                      <a:pt x="615950" y="110490"/>
                      <a:pt x="664210" y="114300"/>
                    </a:cubicBezTo>
                    <a:cubicBezTo>
                      <a:pt x="685800" y="116840"/>
                      <a:pt x="699770" y="115570"/>
                      <a:pt x="709930" y="123190"/>
                    </a:cubicBezTo>
                    <a:cubicBezTo>
                      <a:pt x="716280" y="129540"/>
                      <a:pt x="722630" y="142240"/>
                      <a:pt x="720090" y="149860"/>
                    </a:cubicBezTo>
                    <a:cubicBezTo>
                      <a:pt x="715010" y="163830"/>
                      <a:pt x="684530" y="180340"/>
                      <a:pt x="655320" y="189230"/>
                    </a:cubicBezTo>
                    <a:cubicBezTo>
                      <a:pt x="607060" y="204470"/>
                      <a:pt x="457200" y="219710"/>
                      <a:pt x="448310" y="204470"/>
                    </a:cubicBezTo>
                    <a:cubicBezTo>
                      <a:pt x="444500" y="199390"/>
                      <a:pt x="453390" y="182880"/>
                      <a:pt x="462280" y="179070"/>
                    </a:cubicBezTo>
                    <a:cubicBezTo>
                      <a:pt x="474980" y="172720"/>
                      <a:pt x="496570" y="181610"/>
                      <a:pt x="519430" y="185420"/>
                    </a:cubicBezTo>
                    <a:cubicBezTo>
                      <a:pt x="554990" y="190500"/>
                      <a:pt x="643890" y="195580"/>
                      <a:pt x="651510" y="210820"/>
                    </a:cubicBezTo>
                    <a:cubicBezTo>
                      <a:pt x="655320" y="217170"/>
                      <a:pt x="648970" y="232410"/>
                      <a:pt x="641350" y="236220"/>
                    </a:cubicBezTo>
                    <a:cubicBezTo>
                      <a:pt x="626110" y="241300"/>
                      <a:pt x="595630" y="208280"/>
                      <a:pt x="556260" y="199390"/>
                    </a:cubicBezTo>
                    <a:cubicBezTo>
                      <a:pt x="481330" y="182880"/>
                      <a:pt x="251460" y="215900"/>
                      <a:pt x="213360" y="191770"/>
                    </a:cubicBezTo>
                    <a:cubicBezTo>
                      <a:pt x="201930" y="185420"/>
                      <a:pt x="199390" y="173990"/>
                      <a:pt x="200660" y="166370"/>
                    </a:cubicBezTo>
                    <a:cubicBezTo>
                      <a:pt x="200660" y="158750"/>
                      <a:pt x="207010" y="151130"/>
                      <a:pt x="219710" y="144780"/>
                    </a:cubicBezTo>
                    <a:cubicBezTo>
                      <a:pt x="252730" y="128270"/>
                      <a:pt x="412750" y="110490"/>
                      <a:pt x="447040" y="125730"/>
                    </a:cubicBezTo>
                    <a:cubicBezTo>
                      <a:pt x="459740" y="130810"/>
                      <a:pt x="467360" y="143510"/>
                      <a:pt x="466090" y="152400"/>
                    </a:cubicBezTo>
                    <a:cubicBezTo>
                      <a:pt x="466090" y="160020"/>
                      <a:pt x="457200" y="168910"/>
                      <a:pt x="441960" y="175260"/>
                    </a:cubicBezTo>
                    <a:cubicBezTo>
                      <a:pt x="392430" y="195580"/>
                      <a:pt x="123190" y="186690"/>
                      <a:pt x="69850" y="175260"/>
                    </a:cubicBezTo>
                    <a:cubicBezTo>
                      <a:pt x="53340" y="171450"/>
                      <a:pt x="45720" y="168910"/>
                      <a:pt x="39370" y="161290"/>
                    </a:cubicBezTo>
                    <a:cubicBezTo>
                      <a:pt x="31750" y="152400"/>
                      <a:pt x="26670" y="138430"/>
                      <a:pt x="27940" y="123190"/>
                    </a:cubicBezTo>
                    <a:cubicBezTo>
                      <a:pt x="31750" y="95250"/>
                      <a:pt x="69850" y="34290"/>
                      <a:pt x="86360" y="17780"/>
                    </a:cubicBezTo>
                    <a:cubicBezTo>
                      <a:pt x="93980" y="10160"/>
                      <a:pt x="100330" y="6350"/>
                      <a:pt x="106680" y="7620"/>
                    </a:cubicBezTo>
                    <a:cubicBezTo>
                      <a:pt x="115570" y="7620"/>
                      <a:pt x="127000" y="17780"/>
                      <a:pt x="132080" y="29210"/>
                    </a:cubicBezTo>
                    <a:cubicBezTo>
                      <a:pt x="142240" y="48260"/>
                      <a:pt x="138430" y="101600"/>
                      <a:pt x="134620" y="124460"/>
                    </a:cubicBezTo>
                    <a:cubicBezTo>
                      <a:pt x="132080" y="138430"/>
                      <a:pt x="130810" y="148590"/>
                      <a:pt x="121920" y="154940"/>
                    </a:cubicBezTo>
                    <a:cubicBezTo>
                      <a:pt x="109220" y="163830"/>
                      <a:pt x="77470" y="163830"/>
                      <a:pt x="58420" y="156210"/>
                    </a:cubicBezTo>
                    <a:cubicBezTo>
                      <a:pt x="36830" y="147320"/>
                      <a:pt x="11430" y="115570"/>
                      <a:pt x="3810" y="97790"/>
                    </a:cubicBezTo>
                    <a:cubicBezTo>
                      <a:pt x="0" y="86360"/>
                      <a:pt x="0" y="73660"/>
                      <a:pt x="3810" y="64770"/>
                    </a:cubicBezTo>
                    <a:cubicBezTo>
                      <a:pt x="10160" y="53340"/>
                      <a:pt x="25400" y="41910"/>
                      <a:pt x="39370" y="38100"/>
                    </a:cubicBezTo>
                    <a:cubicBezTo>
                      <a:pt x="59690" y="33020"/>
                      <a:pt x="102870" y="35560"/>
                      <a:pt x="116840" y="46990"/>
                    </a:cubicBezTo>
                    <a:cubicBezTo>
                      <a:pt x="127000" y="55880"/>
                      <a:pt x="128270" y="72390"/>
                      <a:pt x="128270" y="86360"/>
                    </a:cubicBezTo>
                    <a:cubicBezTo>
                      <a:pt x="129540" y="100330"/>
                      <a:pt x="125730" y="118110"/>
                      <a:pt x="118110" y="132080"/>
                    </a:cubicBezTo>
                    <a:cubicBezTo>
                      <a:pt x="110490" y="147320"/>
                      <a:pt x="95250" y="167640"/>
                      <a:pt x="83820" y="171450"/>
                    </a:cubicBezTo>
                    <a:cubicBezTo>
                      <a:pt x="76200" y="173990"/>
                      <a:pt x="66040" y="170180"/>
                      <a:pt x="60960" y="165100"/>
                    </a:cubicBezTo>
                    <a:cubicBezTo>
                      <a:pt x="55880" y="161290"/>
                      <a:pt x="54610" y="153670"/>
                      <a:pt x="52070" y="143510"/>
                    </a:cubicBezTo>
                    <a:cubicBezTo>
                      <a:pt x="49530" y="121920"/>
                      <a:pt x="45720" y="58420"/>
                      <a:pt x="58420" y="41910"/>
                    </a:cubicBezTo>
                    <a:cubicBezTo>
                      <a:pt x="67310" y="31750"/>
                      <a:pt x="86360" y="26670"/>
                      <a:pt x="96520" y="33020"/>
                    </a:cubicBezTo>
                    <a:cubicBezTo>
                      <a:pt x="114300" y="43180"/>
                      <a:pt x="127000" y="119380"/>
                      <a:pt x="127000" y="149860"/>
                    </a:cubicBezTo>
                    <a:cubicBezTo>
                      <a:pt x="127000" y="168910"/>
                      <a:pt x="123190" y="190500"/>
                      <a:pt x="114300" y="196850"/>
                    </a:cubicBezTo>
                    <a:cubicBezTo>
                      <a:pt x="109220" y="200660"/>
                      <a:pt x="96520" y="199390"/>
                      <a:pt x="91440" y="195580"/>
                    </a:cubicBezTo>
                    <a:cubicBezTo>
                      <a:pt x="85090" y="193040"/>
                      <a:pt x="80010" y="186690"/>
                      <a:pt x="77470" y="176530"/>
                    </a:cubicBezTo>
                    <a:cubicBezTo>
                      <a:pt x="72390" y="153670"/>
                      <a:pt x="80010" y="77470"/>
                      <a:pt x="92710" y="57150"/>
                    </a:cubicBezTo>
                    <a:cubicBezTo>
                      <a:pt x="99060" y="46990"/>
                      <a:pt x="109220" y="41910"/>
                      <a:pt x="116840" y="41910"/>
                    </a:cubicBezTo>
                    <a:cubicBezTo>
                      <a:pt x="125730" y="41910"/>
                      <a:pt x="135890" y="49530"/>
                      <a:pt x="140970" y="58420"/>
                    </a:cubicBezTo>
                    <a:cubicBezTo>
                      <a:pt x="147320" y="76200"/>
                      <a:pt x="144780" y="133350"/>
                      <a:pt x="133350" y="144780"/>
                    </a:cubicBezTo>
                    <a:cubicBezTo>
                      <a:pt x="128270" y="151130"/>
                      <a:pt x="116840" y="149860"/>
                      <a:pt x="110490" y="147320"/>
                    </a:cubicBezTo>
                    <a:cubicBezTo>
                      <a:pt x="104140" y="144780"/>
                      <a:pt x="96520" y="138430"/>
                      <a:pt x="93980" y="130810"/>
                    </a:cubicBezTo>
                    <a:cubicBezTo>
                      <a:pt x="91440" y="116840"/>
                      <a:pt x="100330" y="91440"/>
                      <a:pt x="106680" y="72390"/>
                    </a:cubicBezTo>
                    <a:cubicBezTo>
                      <a:pt x="113030" y="52070"/>
                      <a:pt x="121920" y="19050"/>
                      <a:pt x="134620" y="12700"/>
                    </a:cubicBezTo>
                    <a:cubicBezTo>
                      <a:pt x="144780" y="7620"/>
                      <a:pt x="161290" y="6350"/>
                      <a:pt x="168910" y="15240"/>
                    </a:cubicBezTo>
                    <a:cubicBezTo>
                      <a:pt x="186690" y="36830"/>
                      <a:pt x="170180" y="190500"/>
                      <a:pt x="153670" y="213360"/>
                    </a:cubicBezTo>
                    <a:cubicBezTo>
                      <a:pt x="147320" y="220980"/>
                      <a:pt x="138430" y="222250"/>
                      <a:pt x="130810" y="220980"/>
                    </a:cubicBezTo>
                    <a:cubicBezTo>
                      <a:pt x="124460" y="220980"/>
                      <a:pt x="116840" y="215900"/>
                      <a:pt x="111760" y="208280"/>
                    </a:cubicBezTo>
                    <a:cubicBezTo>
                      <a:pt x="101600" y="190500"/>
                      <a:pt x="99060" y="127000"/>
                      <a:pt x="104140" y="99060"/>
                    </a:cubicBezTo>
                    <a:cubicBezTo>
                      <a:pt x="106680" y="81280"/>
                      <a:pt x="111760" y="66040"/>
                      <a:pt x="120650" y="57150"/>
                    </a:cubicBezTo>
                    <a:cubicBezTo>
                      <a:pt x="130810" y="49530"/>
                      <a:pt x="149860" y="48260"/>
                      <a:pt x="160020" y="50800"/>
                    </a:cubicBezTo>
                    <a:cubicBezTo>
                      <a:pt x="168910" y="52070"/>
                      <a:pt x="176530" y="57150"/>
                      <a:pt x="181610" y="67310"/>
                    </a:cubicBezTo>
                    <a:cubicBezTo>
                      <a:pt x="194310" y="91440"/>
                      <a:pt x="196850" y="189230"/>
                      <a:pt x="190500" y="214630"/>
                    </a:cubicBezTo>
                    <a:cubicBezTo>
                      <a:pt x="187960" y="224790"/>
                      <a:pt x="184150" y="231140"/>
                      <a:pt x="177800" y="234950"/>
                    </a:cubicBezTo>
                    <a:cubicBezTo>
                      <a:pt x="171450" y="238760"/>
                      <a:pt x="160020" y="238760"/>
                      <a:pt x="153670" y="236220"/>
                    </a:cubicBezTo>
                    <a:cubicBezTo>
                      <a:pt x="147320" y="233680"/>
                      <a:pt x="142240" y="226060"/>
                      <a:pt x="139700" y="217170"/>
                    </a:cubicBezTo>
                    <a:cubicBezTo>
                      <a:pt x="134620" y="201930"/>
                      <a:pt x="139700" y="170180"/>
                      <a:pt x="146050" y="147320"/>
                    </a:cubicBezTo>
                    <a:cubicBezTo>
                      <a:pt x="151130" y="124460"/>
                      <a:pt x="160020" y="87630"/>
                      <a:pt x="172720" y="81280"/>
                    </a:cubicBezTo>
                    <a:cubicBezTo>
                      <a:pt x="182880" y="77470"/>
                      <a:pt x="200660" y="83820"/>
                      <a:pt x="209550" y="93980"/>
                    </a:cubicBezTo>
                    <a:cubicBezTo>
                      <a:pt x="223520" y="110490"/>
                      <a:pt x="231140" y="175260"/>
                      <a:pt x="223520" y="194310"/>
                    </a:cubicBezTo>
                    <a:cubicBezTo>
                      <a:pt x="218440" y="205740"/>
                      <a:pt x="204470" y="215900"/>
                      <a:pt x="196850" y="214630"/>
                    </a:cubicBezTo>
                    <a:cubicBezTo>
                      <a:pt x="187960" y="214630"/>
                      <a:pt x="176530" y="203200"/>
                      <a:pt x="172720" y="190500"/>
                    </a:cubicBezTo>
                    <a:cubicBezTo>
                      <a:pt x="166370" y="165100"/>
                      <a:pt x="194310" y="69850"/>
                      <a:pt x="213360" y="57150"/>
                    </a:cubicBezTo>
                    <a:cubicBezTo>
                      <a:pt x="222250" y="52070"/>
                      <a:pt x="240030" y="54610"/>
                      <a:pt x="243840" y="60960"/>
                    </a:cubicBezTo>
                    <a:cubicBezTo>
                      <a:pt x="247650" y="67310"/>
                      <a:pt x="242570" y="91440"/>
                      <a:pt x="233680" y="97790"/>
                    </a:cubicBezTo>
                    <a:cubicBezTo>
                      <a:pt x="223520" y="105410"/>
                      <a:pt x="193040" y="104140"/>
                      <a:pt x="182880" y="96520"/>
                    </a:cubicBezTo>
                    <a:cubicBezTo>
                      <a:pt x="173990" y="88900"/>
                      <a:pt x="170180" y="59690"/>
                      <a:pt x="171450" y="58420"/>
                    </a:cubicBezTo>
                    <a:cubicBezTo>
                      <a:pt x="172720" y="57150"/>
                      <a:pt x="184150" y="71120"/>
                      <a:pt x="186690" y="80010"/>
                    </a:cubicBezTo>
                    <a:cubicBezTo>
                      <a:pt x="190500" y="91440"/>
                      <a:pt x="190500" y="115570"/>
                      <a:pt x="184150" y="125730"/>
                    </a:cubicBezTo>
                    <a:cubicBezTo>
                      <a:pt x="179070" y="133350"/>
                      <a:pt x="165100" y="138430"/>
                      <a:pt x="157480" y="137160"/>
                    </a:cubicBezTo>
                    <a:cubicBezTo>
                      <a:pt x="149860" y="135890"/>
                      <a:pt x="139700" y="127000"/>
                      <a:pt x="137160" y="116840"/>
                    </a:cubicBezTo>
                    <a:cubicBezTo>
                      <a:pt x="132080" y="96520"/>
                      <a:pt x="158750" y="34290"/>
                      <a:pt x="171450" y="16510"/>
                    </a:cubicBezTo>
                    <a:cubicBezTo>
                      <a:pt x="176530" y="7620"/>
                      <a:pt x="182880" y="2540"/>
                      <a:pt x="189230" y="1270"/>
                    </a:cubicBezTo>
                    <a:cubicBezTo>
                      <a:pt x="196850" y="0"/>
                      <a:pt x="210820" y="5080"/>
                      <a:pt x="215900" y="12700"/>
                    </a:cubicBezTo>
                    <a:cubicBezTo>
                      <a:pt x="223520" y="22860"/>
                      <a:pt x="217170" y="63500"/>
                      <a:pt x="220980" y="64770"/>
                    </a:cubicBezTo>
                    <a:cubicBezTo>
                      <a:pt x="223520" y="64770"/>
                      <a:pt x="226060" y="40640"/>
                      <a:pt x="233680" y="36830"/>
                    </a:cubicBezTo>
                    <a:cubicBezTo>
                      <a:pt x="241300" y="31750"/>
                      <a:pt x="259080" y="34290"/>
                      <a:pt x="267970" y="40640"/>
                    </a:cubicBezTo>
                    <a:cubicBezTo>
                      <a:pt x="275590" y="45720"/>
                      <a:pt x="274320" y="69850"/>
                      <a:pt x="283210" y="72390"/>
                    </a:cubicBezTo>
                    <a:cubicBezTo>
                      <a:pt x="294640" y="76200"/>
                      <a:pt x="323850" y="46990"/>
                      <a:pt x="330200" y="50800"/>
                    </a:cubicBezTo>
                    <a:cubicBezTo>
                      <a:pt x="335280" y="54610"/>
                      <a:pt x="334010" y="74930"/>
                      <a:pt x="328930" y="82550"/>
                    </a:cubicBezTo>
                    <a:cubicBezTo>
                      <a:pt x="323850" y="91440"/>
                      <a:pt x="303530" y="101600"/>
                      <a:pt x="295910" y="97790"/>
                    </a:cubicBezTo>
                    <a:cubicBezTo>
                      <a:pt x="287020" y="95250"/>
                      <a:pt x="275590" y="72390"/>
                      <a:pt x="278130" y="64770"/>
                    </a:cubicBezTo>
                    <a:cubicBezTo>
                      <a:pt x="280670" y="55880"/>
                      <a:pt x="294640" y="53340"/>
                      <a:pt x="311150" y="49530"/>
                    </a:cubicBezTo>
                    <a:cubicBezTo>
                      <a:pt x="346710" y="41910"/>
                      <a:pt x="467360" y="34290"/>
                      <a:pt x="499110" y="44450"/>
                    </a:cubicBezTo>
                    <a:cubicBezTo>
                      <a:pt x="511810" y="48260"/>
                      <a:pt x="519430" y="53340"/>
                      <a:pt x="523240" y="60960"/>
                    </a:cubicBezTo>
                    <a:cubicBezTo>
                      <a:pt x="525780" y="67310"/>
                      <a:pt x="523240" y="78740"/>
                      <a:pt x="519430" y="83820"/>
                    </a:cubicBezTo>
                    <a:cubicBezTo>
                      <a:pt x="515620" y="90170"/>
                      <a:pt x="510540" y="92710"/>
                      <a:pt x="499110" y="95250"/>
                    </a:cubicBezTo>
                    <a:cubicBezTo>
                      <a:pt x="461010" y="104140"/>
                      <a:pt x="283210" y="106680"/>
                      <a:pt x="243840" y="90170"/>
                    </a:cubicBezTo>
                    <a:cubicBezTo>
                      <a:pt x="228600" y="85090"/>
                      <a:pt x="219710" y="76200"/>
                      <a:pt x="218440" y="68580"/>
                    </a:cubicBezTo>
                    <a:cubicBezTo>
                      <a:pt x="217170" y="59690"/>
                      <a:pt x="229870" y="41910"/>
                      <a:pt x="237490" y="40640"/>
                    </a:cubicBezTo>
                    <a:cubicBezTo>
                      <a:pt x="245110" y="39370"/>
                      <a:pt x="250190" y="54610"/>
                      <a:pt x="264160" y="59690"/>
                    </a:cubicBezTo>
                    <a:cubicBezTo>
                      <a:pt x="297180" y="69850"/>
                      <a:pt x="414020" y="45720"/>
                      <a:pt x="443230" y="60960"/>
                    </a:cubicBezTo>
                    <a:cubicBezTo>
                      <a:pt x="455930" y="67310"/>
                      <a:pt x="463550" y="78740"/>
                      <a:pt x="463550" y="87630"/>
                    </a:cubicBezTo>
                    <a:cubicBezTo>
                      <a:pt x="462280" y="95250"/>
                      <a:pt x="455930" y="102870"/>
                      <a:pt x="444500" y="109220"/>
                    </a:cubicBezTo>
                    <a:cubicBezTo>
                      <a:pt x="412750" y="127000"/>
                      <a:pt x="262890" y="148590"/>
                      <a:pt x="232410" y="134620"/>
                    </a:cubicBezTo>
                    <a:cubicBezTo>
                      <a:pt x="219710" y="129540"/>
                      <a:pt x="212090" y="115570"/>
                      <a:pt x="212090" y="106680"/>
                    </a:cubicBezTo>
                    <a:cubicBezTo>
                      <a:pt x="213360" y="99060"/>
                      <a:pt x="227330" y="86360"/>
                      <a:pt x="237490" y="85090"/>
                    </a:cubicBezTo>
                    <a:cubicBezTo>
                      <a:pt x="252730" y="81280"/>
                      <a:pt x="267970" y="99060"/>
                      <a:pt x="295910" y="102870"/>
                    </a:cubicBezTo>
                    <a:cubicBezTo>
                      <a:pt x="360680" y="113030"/>
                      <a:pt x="575310" y="83820"/>
                      <a:pt x="621030" y="104140"/>
                    </a:cubicBezTo>
                    <a:cubicBezTo>
                      <a:pt x="636270" y="111760"/>
                      <a:pt x="646430" y="124460"/>
                      <a:pt x="646430" y="133350"/>
                    </a:cubicBezTo>
                    <a:cubicBezTo>
                      <a:pt x="646430" y="140970"/>
                      <a:pt x="632460" y="154940"/>
                      <a:pt x="621030" y="154940"/>
                    </a:cubicBezTo>
                    <a:cubicBezTo>
                      <a:pt x="600710" y="157480"/>
                      <a:pt x="561340" y="106680"/>
                      <a:pt x="534670" y="101600"/>
                    </a:cubicBezTo>
                    <a:cubicBezTo>
                      <a:pt x="513080" y="96520"/>
                      <a:pt x="488950" y="114300"/>
                      <a:pt x="473710" y="109220"/>
                    </a:cubicBezTo>
                    <a:cubicBezTo>
                      <a:pt x="461010" y="104140"/>
                      <a:pt x="443230" y="87630"/>
                      <a:pt x="445770" y="81280"/>
                    </a:cubicBezTo>
                    <a:cubicBezTo>
                      <a:pt x="449580" y="69850"/>
                      <a:pt x="541020" y="83820"/>
                      <a:pt x="580390" y="77470"/>
                    </a:cubicBezTo>
                    <a:cubicBezTo>
                      <a:pt x="613410" y="72390"/>
                      <a:pt x="648970" y="45720"/>
                      <a:pt x="668020" y="50800"/>
                    </a:cubicBezTo>
                    <a:cubicBezTo>
                      <a:pt x="680720" y="54610"/>
                      <a:pt x="693420" y="71120"/>
                      <a:pt x="693420" y="80010"/>
                    </a:cubicBezTo>
                    <a:cubicBezTo>
                      <a:pt x="693420" y="87630"/>
                      <a:pt x="685800" y="95250"/>
                      <a:pt x="674370" y="101600"/>
                    </a:cubicBezTo>
                    <a:cubicBezTo>
                      <a:pt x="640080" y="118110"/>
                      <a:pt x="469900" y="135890"/>
                      <a:pt x="435610" y="119380"/>
                    </a:cubicBezTo>
                    <a:cubicBezTo>
                      <a:pt x="422910" y="113030"/>
                      <a:pt x="416560" y="100330"/>
                      <a:pt x="416560" y="91440"/>
                    </a:cubicBezTo>
                    <a:cubicBezTo>
                      <a:pt x="416560" y="83820"/>
                      <a:pt x="425450" y="74930"/>
                      <a:pt x="435610" y="69850"/>
                    </a:cubicBezTo>
                    <a:cubicBezTo>
                      <a:pt x="453390" y="62230"/>
                      <a:pt x="491490" y="69850"/>
                      <a:pt x="520700" y="63500"/>
                    </a:cubicBezTo>
                    <a:cubicBezTo>
                      <a:pt x="551180" y="55880"/>
                      <a:pt x="591820" y="22860"/>
                      <a:pt x="614680" y="25400"/>
                    </a:cubicBezTo>
                    <a:cubicBezTo>
                      <a:pt x="626110" y="26670"/>
                      <a:pt x="640080" y="35560"/>
                      <a:pt x="642620" y="43180"/>
                    </a:cubicBezTo>
                    <a:cubicBezTo>
                      <a:pt x="645160" y="50800"/>
                      <a:pt x="642620" y="63500"/>
                      <a:pt x="632460" y="71120"/>
                    </a:cubicBezTo>
                    <a:cubicBezTo>
                      <a:pt x="607060" y="90170"/>
                      <a:pt x="453390" y="91440"/>
                      <a:pt x="417830" y="81280"/>
                    </a:cubicBezTo>
                    <a:cubicBezTo>
                      <a:pt x="403860" y="76200"/>
                      <a:pt x="394970" y="69850"/>
                      <a:pt x="393700" y="62230"/>
                    </a:cubicBezTo>
                    <a:cubicBezTo>
                      <a:pt x="391160" y="53340"/>
                      <a:pt x="403860" y="31750"/>
                      <a:pt x="412750" y="30480"/>
                    </a:cubicBezTo>
                    <a:cubicBezTo>
                      <a:pt x="420370" y="29210"/>
                      <a:pt x="441960" y="43180"/>
                      <a:pt x="443230" y="50800"/>
                    </a:cubicBezTo>
                    <a:cubicBezTo>
                      <a:pt x="444500" y="59690"/>
                      <a:pt x="429260" y="78740"/>
                      <a:pt x="420370" y="80010"/>
                    </a:cubicBezTo>
                    <a:cubicBezTo>
                      <a:pt x="412750" y="82550"/>
                      <a:pt x="396240" y="72390"/>
                      <a:pt x="393700" y="64770"/>
                    </a:cubicBezTo>
                    <a:cubicBezTo>
                      <a:pt x="391160" y="55880"/>
                      <a:pt x="397510" y="39370"/>
                      <a:pt x="410210" y="31750"/>
                    </a:cubicBezTo>
                    <a:cubicBezTo>
                      <a:pt x="431800" y="15240"/>
                      <a:pt x="509270" y="19050"/>
                      <a:pt x="549910" y="20320"/>
                    </a:cubicBezTo>
                    <a:cubicBezTo>
                      <a:pt x="581660" y="20320"/>
                      <a:pt x="618490" y="16510"/>
                      <a:pt x="631190" y="29210"/>
                    </a:cubicBezTo>
                    <a:cubicBezTo>
                      <a:pt x="640080" y="36830"/>
                      <a:pt x="642620" y="55880"/>
                      <a:pt x="637540" y="67310"/>
                    </a:cubicBezTo>
                    <a:cubicBezTo>
                      <a:pt x="631190" y="81280"/>
                      <a:pt x="605790" y="91440"/>
                      <a:pt x="581660" y="99060"/>
                    </a:cubicBezTo>
                    <a:cubicBezTo>
                      <a:pt x="547370" y="111760"/>
                      <a:pt x="468630" y="128270"/>
                      <a:pt x="441960" y="120650"/>
                    </a:cubicBezTo>
                    <a:cubicBezTo>
                      <a:pt x="427990" y="116840"/>
                      <a:pt x="417830" y="106680"/>
                      <a:pt x="416560" y="97790"/>
                    </a:cubicBezTo>
                    <a:cubicBezTo>
                      <a:pt x="415290" y="90170"/>
                      <a:pt x="422910" y="77470"/>
                      <a:pt x="435610" y="69850"/>
                    </a:cubicBezTo>
                    <a:cubicBezTo>
                      <a:pt x="469900" y="50800"/>
                      <a:pt x="640080" y="40640"/>
                      <a:pt x="674370" y="52070"/>
                    </a:cubicBezTo>
                    <a:cubicBezTo>
                      <a:pt x="684530" y="55880"/>
                      <a:pt x="689610" y="60960"/>
                      <a:pt x="692150" y="67310"/>
                    </a:cubicBezTo>
                    <a:cubicBezTo>
                      <a:pt x="693420" y="74930"/>
                      <a:pt x="692150" y="87630"/>
                      <a:pt x="684530" y="95250"/>
                    </a:cubicBezTo>
                    <a:cubicBezTo>
                      <a:pt x="670560" y="110490"/>
                      <a:pt x="624840" y="120650"/>
                      <a:pt x="590550" y="127000"/>
                    </a:cubicBezTo>
                    <a:cubicBezTo>
                      <a:pt x="548640" y="134620"/>
                      <a:pt x="480060" y="134620"/>
                      <a:pt x="450850" y="129540"/>
                    </a:cubicBezTo>
                    <a:cubicBezTo>
                      <a:pt x="436880" y="127000"/>
                      <a:pt x="426720" y="125730"/>
                      <a:pt x="421640" y="118110"/>
                    </a:cubicBezTo>
                    <a:cubicBezTo>
                      <a:pt x="415290" y="110490"/>
                      <a:pt x="411480" y="91440"/>
                      <a:pt x="416560" y="81280"/>
                    </a:cubicBezTo>
                    <a:cubicBezTo>
                      <a:pt x="420370" y="72390"/>
                      <a:pt x="431800" y="66040"/>
                      <a:pt x="445770" y="60960"/>
                    </a:cubicBezTo>
                    <a:cubicBezTo>
                      <a:pt x="467360" y="52070"/>
                      <a:pt x="508000" y="44450"/>
                      <a:pt x="537210" y="50800"/>
                    </a:cubicBezTo>
                    <a:cubicBezTo>
                      <a:pt x="571500" y="58420"/>
                      <a:pt x="626110" y="90170"/>
                      <a:pt x="637540" y="110490"/>
                    </a:cubicBezTo>
                    <a:cubicBezTo>
                      <a:pt x="645160" y="123190"/>
                      <a:pt x="647700" y="139700"/>
                      <a:pt x="637540" y="148590"/>
                    </a:cubicBezTo>
                    <a:cubicBezTo>
                      <a:pt x="608330" y="179070"/>
                      <a:pt x="331470" y="163830"/>
                      <a:pt x="266700" y="148590"/>
                    </a:cubicBezTo>
                    <a:cubicBezTo>
                      <a:pt x="241300" y="142240"/>
                      <a:pt x="224790" y="134620"/>
                      <a:pt x="217170" y="124460"/>
                    </a:cubicBezTo>
                    <a:cubicBezTo>
                      <a:pt x="212090" y="118110"/>
                      <a:pt x="212090" y="107950"/>
                      <a:pt x="214630" y="101600"/>
                    </a:cubicBezTo>
                    <a:cubicBezTo>
                      <a:pt x="217170" y="93980"/>
                      <a:pt x="220980" y="90170"/>
                      <a:pt x="232410" y="85090"/>
                    </a:cubicBezTo>
                    <a:cubicBezTo>
                      <a:pt x="261620" y="71120"/>
                      <a:pt x="402590" y="49530"/>
                      <a:pt x="436880" y="59690"/>
                    </a:cubicBezTo>
                    <a:cubicBezTo>
                      <a:pt x="450850" y="63500"/>
                      <a:pt x="462280" y="73660"/>
                      <a:pt x="463550" y="81280"/>
                    </a:cubicBezTo>
                    <a:cubicBezTo>
                      <a:pt x="463550" y="90170"/>
                      <a:pt x="455930" y="102870"/>
                      <a:pt x="444500" y="109220"/>
                    </a:cubicBezTo>
                    <a:cubicBezTo>
                      <a:pt x="421640" y="121920"/>
                      <a:pt x="349250" y="114300"/>
                      <a:pt x="309880" y="109220"/>
                    </a:cubicBezTo>
                    <a:cubicBezTo>
                      <a:pt x="278130" y="104140"/>
                      <a:pt x="240030" y="96520"/>
                      <a:pt x="226060" y="83820"/>
                    </a:cubicBezTo>
                    <a:cubicBezTo>
                      <a:pt x="219710" y="77470"/>
                      <a:pt x="217170" y="68580"/>
                      <a:pt x="218440" y="62230"/>
                    </a:cubicBezTo>
                    <a:cubicBezTo>
                      <a:pt x="219710" y="54610"/>
                      <a:pt x="226060" y="45720"/>
                      <a:pt x="237490" y="40640"/>
                    </a:cubicBezTo>
                    <a:cubicBezTo>
                      <a:pt x="270510" y="25400"/>
                      <a:pt x="421640" y="31750"/>
                      <a:pt x="471170" y="40640"/>
                    </a:cubicBezTo>
                    <a:cubicBezTo>
                      <a:pt x="495300" y="45720"/>
                      <a:pt x="519430" y="49530"/>
                      <a:pt x="523240" y="60960"/>
                    </a:cubicBezTo>
                    <a:cubicBezTo>
                      <a:pt x="525780" y="69850"/>
                      <a:pt x="515620" y="88900"/>
                      <a:pt x="501650" y="96520"/>
                    </a:cubicBezTo>
                    <a:cubicBezTo>
                      <a:pt x="474980" y="113030"/>
                      <a:pt x="386080" y="102870"/>
                      <a:pt x="346710" y="100330"/>
                    </a:cubicBezTo>
                    <a:cubicBezTo>
                      <a:pt x="321310" y="99060"/>
                      <a:pt x="293370" y="102870"/>
                      <a:pt x="284480" y="92710"/>
                    </a:cubicBezTo>
                    <a:cubicBezTo>
                      <a:pt x="278130" y="85090"/>
                      <a:pt x="284480" y="54610"/>
                      <a:pt x="285750" y="54610"/>
                    </a:cubicBezTo>
                    <a:cubicBezTo>
                      <a:pt x="287020" y="54610"/>
                      <a:pt x="299720" y="95250"/>
                      <a:pt x="293370" y="102870"/>
                    </a:cubicBezTo>
                    <a:cubicBezTo>
                      <a:pt x="289560" y="109220"/>
                      <a:pt x="274320" y="111760"/>
                      <a:pt x="265430" y="109220"/>
                    </a:cubicBezTo>
                    <a:cubicBezTo>
                      <a:pt x="257810" y="106680"/>
                      <a:pt x="252730" y="91440"/>
                      <a:pt x="243840" y="90170"/>
                    </a:cubicBezTo>
                    <a:cubicBezTo>
                      <a:pt x="234950" y="87630"/>
                      <a:pt x="223520" y="101600"/>
                      <a:pt x="213360" y="102870"/>
                    </a:cubicBezTo>
                    <a:cubicBezTo>
                      <a:pt x="204470" y="102870"/>
                      <a:pt x="191770" y="100330"/>
                      <a:pt x="184150" y="93980"/>
                    </a:cubicBezTo>
                    <a:cubicBezTo>
                      <a:pt x="176530" y="86360"/>
                      <a:pt x="170180" y="71120"/>
                      <a:pt x="168910" y="58420"/>
                    </a:cubicBezTo>
                    <a:cubicBezTo>
                      <a:pt x="166370" y="44450"/>
                      <a:pt x="165100" y="26670"/>
                      <a:pt x="171450" y="16510"/>
                    </a:cubicBezTo>
                    <a:cubicBezTo>
                      <a:pt x="176530" y="8890"/>
                      <a:pt x="187960" y="0"/>
                      <a:pt x="195580" y="1270"/>
                    </a:cubicBezTo>
                    <a:cubicBezTo>
                      <a:pt x="204470" y="2540"/>
                      <a:pt x="217170" y="16510"/>
                      <a:pt x="219710" y="30480"/>
                    </a:cubicBezTo>
                    <a:cubicBezTo>
                      <a:pt x="223520" y="50800"/>
                      <a:pt x="199390" y="101600"/>
                      <a:pt x="186690" y="119380"/>
                    </a:cubicBezTo>
                    <a:cubicBezTo>
                      <a:pt x="179070" y="129540"/>
                      <a:pt x="171450" y="135890"/>
                      <a:pt x="163830" y="137160"/>
                    </a:cubicBezTo>
                    <a:cubicBezTo>
                      <a:pt x="156210" y="138430"/>
                      <a:pt x="147320" y="134620"/>
                      <a:pt x="142240" y="127000"/>
                    </a:cubicBezTo>
                    <a:cubicBezTo>
                      <a:pt x="133350" y="113030"/>
                      <a:pt x="132080" y="60960"/>
                      <a:pt x="142240" y="39370"/>
                    </a:cubicBezTo>
                    <a:cubicBezTo>
                      <a:pt x="151130" y="22860"/>
                      <a:pt x="172720" y="3810"/>
                      <a:pt x="186690" y="5080"/>
                    </a:cubicBezTo>
                    <a:cubicBezTo>
                      <a:pt x="199390" y="6350"/>
                      <a:pt x="217170" y="34290"/>
                      <a:pt x="220980" y="48260"/>
                    </a:cubicBezTo>
                    <a:cubicBezTo>
                      <a:pt x="224790" y="57150"/>
                      <a:pt x="223520" y="73660"/>
                      <a:pt x="219710" y="74930"/>
                    </a:cubicBezTo>
                    <a:cubicBezTo>
                      <a:pt x="217170" y="76200"/>
                      <a:pt x="201930" y="63500"/>
                      <a:pt x="200660" y="55880"/>
                    </a:cubicBezTo>
                    <a:cubicBezTo>
                      <a:pt x="200660" y="45720"/>
                      <a:pt x="215900" y="25400"/>
                      <a:pt x="226060" y="20320"/>
                    </a:cubicBezTo>
                    <a:cubicBezTo>
                      <a:pt x="233680" y="16510"/>
                      <a:pt x="246380" y="17780"/>
                      <a:pt x="251460" y="22860"/>
                    </a:cubicBezTo>
                    <a:cubicBezTo>
                      <a:pt x="260350" y="31750"/>
                      <a:pt x="262890" y="53340"/>
                      <a:pt x="261620" y="73660"/>
                    </a:cubicBezTo>
                    <a:cubicBezTo>
                      <a:pt x="259080" y="105410"/>
                      <a:pt x="236220" y="180340"/>
                      <a:pt x="220980" y="200660"/>
                    </a:cubicBezTo>
                    <a:cubicBezTo>
                      <a:pt x="215900" y="209550"/>
                      <a:pt x="209550" y="214630"/>
                      <a:pt x="203200" y="214630"/>
                    </a:cubicBezTo>
                    <a:cubicBezTo>
                      <a:pt x="194310" y="214630"/>
                      <a:pt x="180340" y="208280"/>
                      <a:pt x="173990" y="196850"/>
                    </a:cubicBezTo>
                    <a:cubicBezTo>
                      <a:pt x="162560" y="177800"/>
                      <a:pt x="153670" y="105410"/>
                      <a:pt x="163830" y="88900"/>
                    </a:cubicBezTo>
                    <a:cubicBezTo>
                      <a:pt x="170180" y="80010"/>
                      <a:pt x="189230" y="77470"/>
                      <a:pt x="196850" y="81280"/>
                    </a:cubicBezTo>
                    <a:cubicBezTo>
                      <a:pt x="204470" y="83820"/>
                      <a:pt x="209550" y="93980"/>
                      <a:pt x="210820" y="105410"/>
                    </a:cubicBezTo>
                    <a:cubicBezTo>
                      <a:pt x="214630" y="129540"/>
                      <a:pt x="203200" y="200660"/>
                      <a:pt x="189230" y="220980"/>
                    </a:cubicBezTo>
                    <a:cubicBezTo>
                      <a:pt x="181610" y="232410"/>
                      <a:pt x="167640" y="240030"/>
                      <a:pt x="160020" y="237490"/>
                    </a:cubicBezTo>
                    <a:cubicBezTo>
                      <a:pt x="151130" y="236220"/>
                      <a:pt x="143510" y="224790"/>
                      <a:pt x="139700" y="210820"/>
                    </a:cubicBezTo>
                    <a:cubicBezTo>
                      <a:pt x="133350" y="185420"/>
                      <a:pt x="152400" y="88900"/>
                      <a:pt x="156210" y="88900"/>
                    </a:cubicBezTo>
                    <a:cubicBezTo>
                      <a:pt x="158750" y="88900"/>
                      <a:pt x="163830" y="175260"/>
                      <a:pt x="160020" y="196850"/>
                    </a:cubicBezTo>
                    <a:cubicBezTo>
                      <a:pt x="157480" y="207010"/>
                      <a:pt x="154940" y="214630"/>
                      <a:pt x="148590" y="217170"/>
                    </a:cubicBezTo>
                    <a:cubicBezTo>
                      <a:pt x="140970" y="220980"/>
                      <a:pt x="119380" y="217170"/>
                      <a:pt x="111760" y="208280"/>
                    </a:cubicBezTo>
                    <a:cubicBezTo>
                      <a:pt x="100330" y="194310"/>
                      <a:pt x="105410" y="152400"/>
                      <a:pt x="109220" y="125730"/>
                    </a:cubicBezTo>
                    <a:cubicBezTo>
                      <a:pt x="113030" y="99060"/>
                      <a:pt x="133350" y="67310"/>
                      <a:pt x="134620" y="48260"/>
                    </a:cubicBezTo>
                    <a:cubicBezTo>
                      <a:pt x="134620" y="36830"/>
                      <a:pt x="123190" y="27940"/>
                      <a:pt x="127000" y="21590"/>
                    </a:cubicBezTo>
                    <a:cubicBezTo>
                      <a:pt x="130810" y="13970"/>
                      <a:pt x="156210" y="7620"/>
                      <a:pt x="163830" y="11430"/>
                    </a:cubicBezTo>
                    <a:cubicBezTo>
                      <a:pt x="170180" y="15240"/>
                      <a:pt x="173990" y="26670"/>
                      <a:pt x="175260" y="38100"/>
                    </a:cubicBezTo>
                    <a:cubicBezTo>
                      <a:pt x="175260" y="62230"/>
                      <a:pt x="152400" y="134620"/>
                      <a:pt x="133350" y="144780"/>
                    </a:cubicBezTo>
                    <a:cubicBezTo>
                      <a:pt x="123190" y="151130"/>
                      <a:pt x="104140" y="144780"/>
                      <a:pt x="96520" y="135890"/>
                    </a:cubicBezTo>
                    <a:cubicBezTo>
                      <a:pt x="86360" y="123190"/>
                      <a:pt x="83820" y="78740"/>
                      <a:pt x="91440" y="63500"/>
                    </a:cubicBezTo>
                    <a:cubicBezTo>
                      <a:pt x="95250" y="52070"/>
                      <a:pt x="109220" y="41910"/>
                      <a:pt x="116840" y="41910"/>
                    </a:cubicBezTo>
                    <a:cubicBezTo>
                      <a:pt x="125730" y="41910"/>
                      <a:pt x="135890" y="48260"/>
                      <a:pt x="140970" y="58420"/>
                    </a:cubicBezTo>
                    <a:cubicBezTo>
                      <a:pt x="149860" y="81280"/>
                      <a:pt x="137160" y="170180"/>
                      <a:pt x="124460" y="189230"/>
                    </a:cubicBezTo>
                    <a:cubicBezTo>
                      <a:pt x="118110" y="196850"/>
                      <a:pt x="109220" y="199390"/>
                      <a:pt x="102870" y="199390"/>
                    </a:cubicBezTo>
                    <a:cubicBezTo>
                      <a:pt x="95250" y="199390"/>
                      <a:pt x="87630" y="195580"/>
                      <a:pt x="82550" y="187960"/>
                    </a:cubicBezTo>
                    <a:cubicBezTo>
                      <a:pt x="67310" y="167640"/>
                      <a:pt x="50800" y="80010"/>
                      <a:pt x="55880" y="53340"/>
                    </a:cubicBezTo>
                    <a:cubicBezTo>
                      <a:pt x="58420" y="41910"/>
                      <a:pt x="64770" y="33020"/>
                      <a:pt x="72390" y="30480"/>
                    </a:cubicBezTo>
                    <a:cubicBezTo>
                      <a:pt x="78740" y="26670"/>
                      <a:pt x="90170" y="27940"/>
                      <a:pt x="96520" y="33020"/>
                    </a:cubicBezTo>
                    <a:cubicBezTo>
                      <a:pt x="104140" y="39370"/>
                      <a:pt x="107950" y="54610"/>
                      <a:pt x="109220" y="69850"/>
                    </a:cubicBezTo>
                    <a:cubicBezTo>
                      <a:pt x="113030" y="92710"/>
                      <a:pt x="110490" y="139700"/>
                      <a:pt x="101600" y="156210"/>
                    </a:cubicBezTo>
                    <a:cubicBezTo>
                      <a:pt x="95250" y="165100"/>
                      <a:pt x="85090" y="172720"/>
                      <a:pt x="77470" y="171450"/>
                    </a:cubicBezTo>
                    <a:cubicBezTo>
                      <a:pt x="68580" y="171450"/>
                      <a:pt x="54610" y="160020"/>
                      <a:pt x="52070" y="149860"/>
                    </a:cubicBezTo>
                    <a:cubicBezTo>
                      <a:pt x="48260" y="134620"/>
                      <a:pt x="82550" y="96520"/>
                      <a:pt x="77470" y="86360"/>
                    </a:cubicBezTo>
                    <a:cubicBezTo>
                      <a:pt x="73660" y="78740"/>
                      <a:pt x="53340" y="76200"/>
                      <a:pt x="50800" y="78740"/>
                    </a:cubicBezTo>
                    <a:cubicBezTo>
                      <a:pt x="48260" y="83820"/>
                      <a:pt x="77470" y="127000"/>
                      <a:pt x="83820" y="124460"/>
                    </a:cubicBezTo>
                    <a:cubicBezTo>
                      <a:pt x="92710" y="121920"/>
                      <a:pt x="76200" y="34290"/>
                      <a:pt x="86360" y="17780"/>
                    </a:cubicBezTo>
                    <a:cubicBezTo>
                      <a:pt x="91440" y="10160"/>
                      <a:pt x="100330" y="7620"/>
                      <a:pt x="106680" y="7620"/>
                    </a:cubicBezTo>
                    <a:cubicBezTo>
                      <a:pt x="114300" y="7620"/>
                      <a:pt x="124460" y="12700"/>
                      <a:pt x="128270" y="17780"/>
                    </a:cubicBezTo>
                    <a:cubicBezTo>
                      <a:pt x="132080" y="24130"/>
                      <a:pt x="133350" y="31750"/>
                      <a:pt x="130810" y="41910"/>
                    </a:cubicBezTo>
                    <a:cubicBezTo>
                      <a:pt x="125730" y="60960"/>
                      <a:pt x="60960" y="106680"/>
                      <a:pt x="69850" y="124460"/>
                    </a:cubicBezTo>
                    <a:cubicBezTo>
                      <a:pt x="87630" y="158750"/>
                      <a:pt x="393700" y="114300"/>
                      <a:pt x="440690" y="124460"/>
                    </a:cubicBezTo>
                    <a:cubicBezTo>
                      <a:pt x="452120" y="127000"/>
                      <a:pt x="457200" y="129540"/>
                      <a:pt x="462280" y="134620"/>
                    </a:cubicBezTo>
                    <a:cubicBezTo>
                      <a:pt x="466090" y="140970"/>
                      <a:pt x="467360" y="151130"/>
                      <a:pt x="464820" y="158750"/>
                    </a:cubicBezTo>
                    <a:cubicBezTo>
                      <a:pt x="463550" y="165100"/>
                      <a:pt x="458470" y="170180"/>
                      <a:pt x="448310" y="173990"/>
                    </a:cubicBezTo>
                    <a:cubicBezTo>
                      <a:pt x="416560" y="189230"/>
                      <a:pt x="252730" y="208280"/>
                      <a:pt x="219710" y="194310"/>
                    </a:cubicBezTo>
                    <a:cubicBezTo>
                      <a:pt x="207010" y="189230"/>
                      <a:pt x="200660" y="180340"/>
                      <a:pt x="200660" y="172720"/>
                    </a:cubicBezTo>
                    <a:cubicBezTo>
                      <a:pt x="199390" y="163830"/>
                      <a:pt x="205740" y="152400"/>
                      <a:pt x="219710" y="144780"/>
                    </a:cubicBezTo>
                    <a:cubicBezTo>
                      <a:pt x="262890" y="123190"/>
                      <a:pt x="482600" y="130810"/>
                      <a:pt x="566420" y="149860"/>
                    </a:cubicBezTo>
                    <a:cubicBezTo>
                      <a:pt x="615950" y="161290"/>
                      <a:pt x="665480" y="184150"/>
                      <a:pt x="680720" y="204470"/>
                    </a:cubicBezTo>
                    <a:cubicBezTo>
                      <a:pt x="688340" y="214630"/>
                      <a:pt x="690880" y="227330"/>
                      <a:pt x="687070" y="236220"/>
                    </a:cubicBezTo>
                    <a:cubicBezTo>
                      <a:pt x="683260" y="245110"/>
                      <a:pt x="674370" y="254000"/>
                      <a:pt x="660400" y="257810"/>
                    </a:cubicBezTo>
                    <a:cubicBezTo>
                      <a:pt x="623570" y="267970"/>
                      <a:pt x="477520" y="245110"/>
                      <a:pt x="444500" y="219710"/>
                    </a:cubicBezTo>
                    <a:cubicBezTo>
                      <a:pt x="427990" y="208280"/>
                      <a:pt x="419100" y="186690"/>
                      <a:pt x="420370" y="175260"/>
                    </a:cubicBezTo>
                    <a:cubicBezTo>
                      <a:pt x="422910" y="166370"/>
                      <a:pt x="431800" y="160020"/>
                      <a:pt x="443230" y="154940"/>
                    </a:cubicBezTo>
                    <a:cubicBezTo>
                      <a:pt x="469900" y="144780"/>
                      <a:pt x="539750" y="156210"/>
                      <a:pt x="585470" y="149860"/>
                    </a:cubicBezTo>
                    <a:cubicBezTo>
                      <a:pt x="626110" y="143510"/>
                      <a:pt x="683260" y="111760"/>
                      <a:pt x="703580" y="120650"/>
                    </a:cubicBezTo>
                    <a:cubicBezTo>
                      <a:pt x="715010" y="125730"/>
                      <a:pt x="721360" y="142240"/>
                      <a:pt x="720090" y="149860"/>
                    </a:cubicBezTo>
                    <a:cubicBezTo>
                      <a:pt x="718820" y="157480"/>
                      <a:pt x="711200" y="165100"/>
                      <a:pt x="698500" y="170180"/>
                    </a:cubicBezTo>
                    <a:cubicBezTo>
                      <a:pt x="660400" y="184150"/>
                      <a:pt x="473710" y="187960"/>
                      <a:pt x="433070" y="170180"/>
                    </a:cubicBezTo>
                    <a:cubicBezTo>
                      <a:pt x="417830" y="163830"/>
                      <a:pt x="407670" y="149860"/>
                      <a:pt x="407670" y="142240"/>
                    </a:cubicBezTo>
                    <a:cubicBezTo>
                      <a:pt x="408940" y="133350"/>
                      <a:pt x="419100" y="124460"/>
                      <a:pt x="433070" y="119380"/>
                    </a:cubicBezTo>
                    <a:cubicBezTo>
                      <a:pt x="471170" y="105410"/>
                      <a:pt x="599440" y="116840"/>
                      <a:pt x="666750" y="123190"/>
                    </a:cubicBezTo>
                    <a:cubicBezTo>
                      <a:pt x="717550" y="128270"/>
                      <a:pt x="782320" y="132080"/>
                      <a:pt x="802640" y="147320"/>
                    </a:cubicBezTo>
                    <a:cubicBezTo>
                      <a:pt x="812800" y="153670"/>
                      <a:pt x="817880" y="165100"/>
                      <a:pt x="816610" y="172720"/>
                    </a:cubicBezTo>
                    <a:cubicBezTo>
                      <a:pt x="815340" y="180340"/>
                      <a:pt x="808990" y="189230"/>
                      <a:pt x="797560" y="194310"/>
                    </a:cubicBezTo>
                    <a:cubicBezTo>
                      <a:pt x="770890" y="205740"/>
                      <a:pt x="669290" y="199390"/>
                      <a:pt x="641350" y="185420"/>
                    </a:cubicBezTo>
                    <a:cubicBezTo>
                      <a:pt x="627380" y="179070"/>
                      <a:pt x="619760" y="168910"/>
                      <a:pt x="615950" y="158750"/>
                    </a:cubicBezTo>
                    <a:cubicBezTo>
                      <a:pt x="612140" y="147320"/>
                      <a:pt x="612140" y="133350"/>
                      <a:pt x="615950" y="123190"/>
                    </a:cubicBezTo>
                    <a:cubicBezTo>
                      <a:pt x="619760" y="114300"/>
                      <a:pt x="626110" y="106680"/>
                      <a:pt x="636270" y="101600"/>
                    </a:cubicBezTo>
                    <a:cubicBezTo>
                      <a:pt x="650240" y="92710"/>
                      <a:pt x="679450" y="88900"/>
                      <a:pt x="701040" y="90170"/>
                    </a:cubicBezTo>
                    <a:cubicBezTo>
                      <a:pt x="722630" y="90170"/>
                      <a:pt x="750570" y="95250"/>
                      <a:pt x="765810" y="105410"/>
                    </a:cubicBezTo>
                    <a:cubicBezTo>
                      <a:pt x="775970" y="113030"/>
                      <a:pt x="783590" y="125730"/>
                      <a:pt x="784860" y="135890"/>
                    </a:cubicBezTo>
                    <a:cubicBezTo>
                      <a:pt x="786130" y="146050"/>
                      <a:pt x="774700" y="156210"/>
                      <a:pt x="775970" y="165100"/>
                    </a:cubicBezTo>
                    <a:cubicBezTo>
                      <a:pt x="778510" y="172720"/>
                      <a:pt x="795020" y="179070"/>
                      <a:pt x="795020" y="186690"/>
                    </a:cubicBezTo>
                    <a:cubicBezTo>
                      <a:pt x="796290" y="194310"/>
                      <a:pt x="788670" y="208280"/>
                      <a:pt x="781050" y="212090"/>
                    </a:cubicBezTo>
                    <a:cubicBezTo>
                      <a:pt x="773430" y="217170"/>
                      <a:pt x="758190" y="214630"/>
                      <a:pt x="744220" y="209550"/>
                    </a:cubicBezTo>
                    <a:cubicBezTo>
                      <a:pt x="723900" y="201930"/>
                      <a:pt x="707390" y="171450"/>
                      <a:pt x="674370" y="160020"/>
                    </a:cubicBezTo>
                    <a:cubicBezTo>
                      <a:pt x="621030" y="140970"/>
                      <a:pt x="462280" y="165100"/>
                      <a:pt x="436880" y="143510"/>
                    </a:cubicBezTo>
                    <a:cubicBezTo>
                      <a:pt x="427990" y="137160"/>
                      <a:pt x="427990" y="123190"/>
                      <a:pt x="430530" y="115570"/>
                    </a:cubicBezTo>
                    <a:cubicBezTo>
                      <a:pt x="431800" y="109220"/>
                      <a:pt x="438150" y="104140"/>
                      <a:pt x="447040" y="100330"/>
                    </a:cubicBezTo>
                    <a:cubicBezTo>
                      <a:pt x="472440" y="90170"/>
                      <a:pt x="548640" y="101600"/>
                      <a:pt x="596900" y="93980"/>
                    </a:cubicBezTo>
                    <a:cubicBezTo>
                      <a:pt x="642620" y="87630"/>
                      <a:pt x="699770" y="59690"/>
                      <a:pt x="731520" y="57150"/>
                    </a:cubicBezTo>
                    <a:cubicBezTo>
                      <a:pt x="746760" y="54610"/>
                      <a:pt x="762000" y="53340"/>
                      <a:pt x="768350" y="59690"/>
                    </a:cubicBezTo>
                    <a:cubicBezTo>
                      <a:pt x="773430" y="66040"/>
                      <a:pt x="772160" y="86360"/>
                      <a:pt x="767080" y="93980"/>
                    </a:cubicBezTo>
                    <a:cubicBezTo>
                      <a:pt x="762000" y="99060"/>
                      <a:pt x="753110" y="101600"/>
                      <a:pt x="744220" y="100330"/>
                    </a:cubicBezTo>
                    <a:cubicBezTo>
                      <a:pt x="730250" y="99060"/>
                      <a:pt x="716280" y="80010"/>
                      <a:pt x="694690" y="73660"/>
                    </a:cubicBezTo>
                    <a:cubicBezTo>
                      <a:pt x="662940" y="63500"/>
                      <a:pt x="589280" y="69850"/>
                      <a:pt x="570230" y="55880"/>
                    </a:cubicBezTo>
                    <a:cubicBezTo>
                      <a:pt x="561340" y="48260"/>
                      <a:pt x="557530" y="36830"/>
                      <a:pt x="560070" y="29210"/>
                    </a:cubicBezTo>
                    <a:cubicBezTo>
                      <a:pt x="561340" y="21590"/>
                      <a:pt x="571500" y="10160"/>
                      <a:pt x="580390" y="8890"/>
                    </a:cubicBezTo>
                    <a:cubicBezTo>
                      <a:pt x="599440" y="7620"/>
                      <a:pt x="633730" y="54610"/>
                      <a:pt x="666750" y="63500"/>
                    </a:cubicBezTo>
                    <a:cubicBezTo>
                      <a:pt x="699770" y="72390"/>
                      <a:pt x="760730" y="49530"/>
                      <a:pt x="779780" y="58420"/>
                    </a:cubicBezTo>
                    <a:cubicBezTo>
                      <a:pt x="788670" y="62230"/>
                      <a:pt x="793750" y="71120"/>
                      <a:pt x="793750" y="77470"/>
                    </a:cubicBezTo>
                    <a:cubicBezTo>
                      <a:pt x="795020" y="85090"/>
                      <a:pt x="791210" y="95250"/>
                      <a:pt x="786130" y="100330"/>
                    </a:cubicBezTo>
                    <a:cubicBezTo>
                      <a:pt x="781050" y="105410"/>
                      <a:pt x="774700" y="106680"/>
                      <a:pt x="764540" y="106680"/>
                    </a:cubicBezTo>
                    <a:cubicBezTo>
                      <a:pt x="732790" y="106680"/>
                      <a:pt x="609600" y="80010"/>
                      <a:pt x="582930" y="58420"/>
                    </a:cubicBezTo>
                    <a:cubicBezTo>
                      <a:pt x="571500" y="49530"/>
                      <a:pt x="565150" y="36830"/>
                      <a:pt x="567690" y="29210"/>
                    </a:cubicBezTo>
                    <a:cubicBezTo>
                      <a:pt x="568960" y="20320"/>
                      <a:pt x="595630" y="10160"/>
                      <a:pt x="595630" y="10160"/>
                    </a:cubicBezTo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764814" y="686364"/>
              <a:ext cx="171450" cy="341630"/>
              <a:chOff x="0" y="0"/>
              <a:chExt cx="171450" cy="34163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43180" y="48260"/>
                <a:ext cx="74930" cy="242570"/>
              </a:xfrm>
              <a:custGeom>
                <a:avLst/>
                <a:gdLst/>
                <a:ahLst/>
                <a:cxnLst/>
                <a:rect l="l" t="t" r="r" b="b"/>
                <a:pathLst>
                  <a:path w="74930" h="242570">
                    <a:moveTo>
                      <a:pt x="66040" y="30480"/>
                    </a:moveTo>
                    <a:cubicBezTo>
                      <a:pt x="74930" y="146050"/>
                      <a:pt x="68580" y="204470"/>
                      <a:pt x="55880" y="224790"/>
                    </a:cubicBezTo>
                    <a:cubicBezTo>
                      <a:pt x="48260" y="234950"/>
                      <a:pt x="38100" y="241300"/>
                      <a:pt x="29210" y="241300"/>
                    </a:cubicBezTo>
                    <a:cubicBezTo>
                      <a:pt x="22860" y="241300"/>
                      <a:pt x="12700" y="234950"/>
                      <a:pt x="8890" y="228600"/>
                    </a:cubicBezTo>
                    <a:cubicBezTo>
                      <a:pt x="6350" y="220980"/>
                      <a:pt x="7620" y="204470"/>
                      <a:pt x="13970" y="198120"/>
                    </a:cubicBezTo>
                    <a:cubicBezTo>
                      <a:pt x="17780" y="193040"/>
                      <a:pt x="29210" y="189230"/>
                      <a:pt x="35560" y="190500"/>
                    </a:cubicBezTo>
                    <a:cubicBezTo>
                      <a:pt x="44450" y="193040"/>
                      <a:pt x="57150" y="205740"/>
                      <a:pt x="57150" y="213360"/>
                    </a:cubicBezTo>
                    <a:cubicBezTo>
                      <a:pt x="57150" y="222250"/>
                      <a:pt x="40640" y="240030"/>
                      <a:pt x="31750" y="241300"/>
                    </a:cubicBezTo>
                    <a:cubicBezTo>
                      <a:pt x="24130" y="242570"/>
                      <a:pt x="12700" y="233680"/>
                      <a:pt x="7620" y="223520"/>
                    </a:cubicBezTo>
                    <a:cubicBezTo>
                      <a:pt x="0" y="209550"/>
                      <a:pt x="2540" y="177800"/>
                      <a:pt x="7620" y="157480"/>
                    </a:cubicBezTo>
                    <a:cubicBezTo>
                      <a:pt x="11430" y="138430"/>
                      <a:pt x="33020" y="116840"/>
                      <a:pt x="31750" y="102870"/>
                    </a:cubicBezTo>
                    <a:cubicBezTo>
                      <a:pt x="30480" y="92710"/>
                      <a:pt x="17780" y="88900"/>
                      <a:pt x="15240" y="77470"/>
                    </a:cubicBezTo>
                    <a:cubicBezTo>
                      <a:pt x="10160" y="63500"/>
                      <a:pt x="8890" y="35560"/>
                      <a:pt x="16510" y="22860"/>
                    </a:cubicBezTo>
                    <a:cubicBezTo>
                      <a:pt x="22860" y="12700"/>
                      <a:pt x="39370" y="0"/>
                      <a:pt x="48260" y="2540"/>
                    </a:cubicBezTo>
                    <a:cubicBezTo>
                      <a:pt x="55880" y="3810"/>
                      <a:pt x="66040" y="30480"/>
                      <a:pt x="66040" y="30480"/>
                    </a:cubicBezTo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773704" y="671124"/>
              <a:ext cx="171450" cy="340360"/>
              <a:chOff x="0" y="0"/>
              <a:chExt cx="171450" cy="34036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46990" y="48260"/>
                <a:ext cx="78740" cy="242570"/>
              </a:xfrm>
              <a:custGeom>
                <a:avLst/>
                <a:gdLst/>
                <a:ahLst/>
                <a:cxnLst/>
                <a:rect l="l" t="t" r="r" b="b"/>
                <a:pathLst>
                  <a:path w="78740" h="242570">
                    <a:moveTo>
                      <a:pt x="49530" y="12700"/>
                    </a:moveTo>
                    <a:cubicBezTo>
                      <a:pt x="78740" y="106680"/>
                      <a:pt x="73660" y="194310"/>
                      <a:pt x="63500" y="219710"/>
                    </a:cubicBezTo>
                    <a:cubicBezTo>
                      <a:pt x="59690" y="229870"/>
                      <a:pt x="55880" y="236220"/>
                      <a:pt x="49530" y="238760"/>
                    </a:cubicBezTo>
                    <a:cubicBezTo>
                      <a:pt x="43180" y="242570"/>
                      <a:pt x="31750" y="241300"/>
                      <a:pt x="25400" y="237490"/>
                    </a:cubicBezTo>
                    <a:cubicBezTo>
                      <a:pt x="20320" y="234950"/>
                      <a:pt x="12700" y="224790"/>
                      <a:pt x="12700" y="217170"/>
                    </a:cubicBezTo>
                    <a:cubicBezTo>
                      <a:pt x="13970" y="209550"/>
                      <a:pt x="22860" y="195580"/>
                      <a:pt x="30480" y="191770"/>
                    </a:cubicBezTo>
                    <a:cubicBezTo>
                      <a:pt x="36830" y="189230"/>
                      <a:pt x="48260" y="191770"/>
                      <a:pt x="53340" y="195580"/>
                    </a:cubicBezTo>
                    <a:cubicBezTo>
                      <a:pt x="59690" y="200660"/>
                      <a:pt x="64770" y="217170"/>
                      <a:pt x="62230" y="226060"/>
                    </a:cubicBezTo>
                    <a:cubicBezTo>
                      <a:pt x="59690" y="232410"/>
                      <a:pt x="50800" y="240030"/>
                      <a:pt x="44450" y="241300"/>
                    </a:cubicBezTo>
                    <a:cubicBezTo>
                      <a:pt x="36830" y="242570"/>
                      <a:pt x="22860" y="236220"/>
                      <a:pt x="16510" y="228600"/>
                    </a:cubicBezTo>
                    <a:cubicBezTo>
                      <a:pt x="7620" y="217170"/>
                      <a:pt x="8890" y="191770"/>
                      <a:pt x="8890" y="170180"/>
                    </a:cubicBezTo>
                    <a:cubicBezTo>
                      <a:pt x="10160" y="144780"/>
                      <a:pt x="25400" y="109220"/>
                      <a:pt x="22860" y="83820"/>
                    </a:cubicBezTo>
                    <a:cubicBezTo>
                      <a:pt x="21590" y="60960"/>
                      <a:pt x="0" y="38100"/>
                      <a:pt x="3810" y="24130"/>
                    </a:cubicBezTo>
                    <a:cubicBezTo>
                      <a:pt x="5080" y="13970"/>
                      <a:pt x="15240" y="3810"/>
                      <a:pt x="22860" y="2540"/>
                    </a:cubicBezTo>
                    <a:cubicBezTo>
                      <a:pt x="30480" y="0"/>
                      <a:pt x="49530" y="12700"/>
                      <a:pt x="49530" y="12700"/>
                    </a:cubicBezTo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792754" y="711764"/>
              <a:ext cx="182880" cy="280670"/>
              <a:chOff x="0" y="0"/>
              <a:chExt cx="182880" cy="28067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45720" y="48260"/>
                <a:ext cx="86360" cy="181610"/>
              </a:xfrm>
              <a:custGeom>
                <a:avLst/>
                <a:gdLst/>
                <a:ahLst/>
                <a:cxnLst/>
                <a:rect l="l" t="t" r="r" b="b"/>
                <a:pathLst>
                  <a:path w="86360" h="181610">
                    <a:moveTo>
                      <a:pt x="53340" y="15240"/>
                    </a:moveTo>
                    <a:cubicBezTo>
                      <a:pt x="81280" y="172720"/>
                      <a:pt x="69850" y="180340"/>
                      <a:pt x="62230" y="181610"/>
                    </a:cubicBezTo>
                    <a:cubicBezTo>
                      <a:pt x="53340" y="181610"/>
                      <a:pt x="39370" y="171450"/>
                      <a:pt x="36830" y="163830"/>
                    </a:cubicBezTo>
                    <a:cubicBezTo>
                      <a:pt x="34290" y="157480"/>
                      <a:pt x="36830" y="146050"/>
                      <a:pt x="40640" y="139700"/>
                    </a:cubicBezTo>
                    <a:cubicBezTo>
                      <a:pt x="44450" y="134620"/>
                      <a:pt x="55880" y="128270"/>
                      <a:pt x="62230" y="130810"/>
                    </a:cubicBezTo>
                    <a:cubicBezTo>
                      <a:pt x="71120" y="132080"/>
                      <a:pt x="86360" y="149860"/>
                      <a:pt x="86360" y="158750"/>
                    </a:cubicBezTo>
                    <a:cubicBezTo>
                      <a:pt x="85090" y="166370"/>
                      <a:pt x="72390" y="179070"/>
                      <a:pt x="64770" y="180340"/>
                    </a:cubicBezTo>
                    <a:cubicBezTo>
                      <a:pt x="55880" y="181610"/>
                      <a:pt x="45720" y="176530"/>
                      <a:pt x="38100" y="166370"/>
                    </a:cubicBezTo>
                    <a:cubicBezTo>
                      <a:pt x="20320" y="143510"/>
                      <a:pt x="0" y="52070"/>
                      <a:pt x="5080" y="25400"/>
                    </a:cubicBezTo>
                    <a:cubicBezTo>
                      <a:pt x="7620" y="13970"/>
                      <a:pt x="15240" y="5080"/>
                      <a:pt x="22860" y="2540"/>
                    </a:cubicBezTo>
                    <a:cubicBezTo>
                      <a:pt x="30480" y="0"/>
                      <a:pt x="53340" y="15240"/>
                      <a:pt x="53340" y="15240"/>
                    </a:cubicBezTo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795294" y="734624"/>
              <a:ext cx="184150" cy="208280"/>
              <a:chOff x="0" y="0"/>
              <a:chExt cx="184150" cy="20828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46990" y="50800"/>
                <a:ext cx="87630" cy="106680"/>
              </a:xfrm>
              <a:custGeom>
                <a:avLst/>
                <a:gdLst/>
                <a:ahLst/>
                <a:cxnLst/>
                <a:rect l="l" t="t" r="r" b="b"/>
                <a:pathLst>
                  <a:path w="87630" h="106680">
                    <a:moveTo>
                      <a:pt x="26670" y="0"/>
                    </a:moveTo>
                    <a:cubicBezTo>
                      <a:pt x="85090" y="25400"/>
                      <a:pt x="87630" y="39370"/>
                      <a:pt x="85090" y="50800"/>
                    </a:cubicBezTo>
                    <a:cubicBezTo>
                      <a:pt x="83820" y="64770"/>
                      <a:pt x="72390" y="86360"/>
                      <a:pt x="62230" y="95250"/>
                    </a:cubicBezTo>
                    <a:cubicBezTo>
                      <a:pt x="55880" y="101600"/>
                      <a:pt x="48260" y="106680"/>
                      <a:pt x="41910" y="105410"/>
                    </a:cubicBezTo>
                    <a:cubicBezTo>
                      <a:pt x="34290" y="105410"/>
                      <a:pt x="24130" y="100330"/>
                      <a:pt x="20320" y="93980"/>
                    </a:cubicBezTo>
                    <a:cubicBezTo>
                      <a:pt x="16510" y="87630"/>
                      <a:pt x="17780" y="69850"/>
                      <a:pt x="22860" y="63500"/>
                    </a:cubicBezTo>
                    <a:cubicBezTo>
                      <a:pt x="26670" y="58420"/>
                      <a:pt x="38100" y="53340"/>
                      <a:pt x="45720" y="55880"/>
                    </a:cubicBezTo>
                    <a:cubicBezTo>
                      <a:pt x="53340" y="57150"/>
                      <a:pt x="66040" y="68580"/>
                      <a:pt x="67310" y="77470"/>
                    </a:cubicBezTo>
                    <a:cubicBezTo>
                      <a:pt x="67310" y="85090"/>
                      <a:pt x="53340" y="104140"/>
                      <a:pt x="44450" y="105410"/>
                    </a:cubicBezTo>
                    <a:cubicBezTo>
                      <a:pt x="36830" y="106680"/>
                      <a:pt x="21590" y="96520"/>
                      <a:pt x="17780" y="88900"/>
                    </a:cubicBezTo>
                    <a:cubicBezTo>
                      <a:pt x="15240" y="82550"/>
                      <a:pt x="16510" y="72390"/>
                      <a:pt x="21590" y="66040"/>
                    </a:cubicBezTo>
                    <a:cubicBezTo>
                      <a:pt x="26670" y="58420"/>
                      <a:pt x="49530" y="55880"/>
                      <a:pt x="49530" y="50800"/>
                    </a:cubicBezTo>
                    <a:cubicBezTo>
                      <a:pt x="49530" y="45720"/>
                      <a:pt x="8890" y="43180"/>
                      <a:pt x="3810" y="34290"/>
                    </a:cubicBezTo>
                    <a:cubicBezTo>
                      <a:pt x="0" y="29210"/>
                      <a:pt x="2540" y="16510"/>
                      <a:pt x="6350" y="11430"/>
                    </a:cubicBezTo>
                    <a:cubicBezTo>
                      <a:pt x="10160" y="5080"/>
                      <a:pt x="26670" y="0"/>
                      <a:pt x="26670" y="0"/>
                    </a:cubicBezTo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865808" flipH="1">
            <a:off x="17156354" y="7803266"/>
            <a:ext cx="1345069" cy="3362672"/>
          </a:xfrm>
          <a:custGeom>
            <a:avLst/>
            <a:gdLst/>
            <a:ahLst/>
            <a:cxnLst/>
            <a:rect l="l" t="t" r="r" b="b"/>
            <a:pathLst>
              <a:path w="1345069" h="3362672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7"/>
          <p:cNvSpPr/>
          <p:nvPr/>
        </p:nvSpPr>
        <p:spPr>
          <a:xfrm rot="7962042">
            <a:off x="-1615455" y="-2988454"/>
            <a:ext cx="2770457" cy="6883122"/>
          </a:xfrm>
          <a:custGeom>
            <a:avLst/>
            <a:gdLst/>
            <a:ahLst/>
            <a:cxnLst/>
            <a:rect l="l" t="t" r="r" b="b"/>
            <a:pathLst>
              <a:path w="2770457" h="6883122">
                <a:moveTo>
                  <a:pt x="0" y="0"/>
                </a:moveTo>
                <a:lnTo>
                  <a:pt x="2770457" y="0"/>
                </a:lnTo>
                <a:lnTo>
                  <a:pt x="2770457" y="6883122"/>
                </a:lnTo>
                <a:lnTo>
                  <a:pt x="0" y="68831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8"/>
          <p:cNvSpPr/>
          <p:nvPr/>
        </p:nvSpPr>
        <p:spPr>
          <a:xfrm rot="9173085">
            <a:off x="547951" y="-674957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8"/>
                </a:lnTo>
                <a:lnTo>
                  <a:pt x="0" y="22561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9"/>
          <p:cNvSpPr/>
          <p:nvPr/>
        </p:nvSpPr>
        <p:spPr>
          <a:xfrm rot="9529906" flipH="1">
            <a:off x="1852022" y="-1133107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4" y="0"/>
                </a:moveTo>
                <a:lnTo>
                  <a:pt x="0" y="0"/>
                </a:lnTo>
                <a:lnTo>
                  <a:pt x="0" y="3172428"/>
                </a:lnTo>
                <a:lnTo>
                  <a:pt x="1270294" y="3172428"/>
                </a:lnTo>
                <a:lnTo>
                  <a:pt x="127029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0" name="Freeform 10"/>
          <p:cNvSpPr/>
          <p:nvPr/>
        </p:nvSpPr>
        <p:spPr>
          <a:xfrm rot="5490619">
            <a:off x="312608" y="3021072"/>
            <a:ext cx="554273" cy="1007769"/>
          </a:xfrm>
          <a:custGeom>
            <a:avLst/>
            <a:gdLst/>
            <a:ahLst/>
            <a:cxnLst/>
            <a:rect l="l" t="t" r="r" b="b"/>
            <a:pathLst>
              <a:path w="554273" h="1007769">
                <a:moveTo>
                  <a:pt x="0" y="0"/>
                </a:moveTo>
                <a:lnTo>
                  <a:pt x="554274" y="0"/>
                </a:lnTo>
                <a:lnTo>
                  <a:pt x="554274" y="1007769"/>
                </a:lnTo>
                <a:lnTo>
                  <a:pt x="0" y="10077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>
          <a:xfrm rot="-1853187">
            <a:off x="1936021" y="3559256"/>
            <a:ext cx="383936" cy="906043"/>
          </a:xfrm>
          <a:custGeom>
            <a:avLst/>
            <a:gdLst/>
            <a:ahLst/>
            <a:cxnLst/>
            <a:rect l="l" t="t" r="r" b="b"/>
            <a:pathLst>
              <a:path w="383936" h="906043">
                <a:moveTo>
                  <a:pt x="0" y="0"/>
                </a:moveTo>
                <a:lnTo>
                  <a:pt x="383936" y="0"/>
                </a:lnTo>
                <a:lnTo>
                  <a:pt x="383936" y="906043"/>
                </a:lnTo>
                <a:lnTo>
                  <a:pt x="0" y="90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2" name="Freeform 12"/>
          <p:cNvSpPr/>
          <p:nvPr/>
        </p:nvSpPr>
        <p:spPr>
          <a:xfrm rot="-1483350">
            <a:off x="16864815" y="9271523"/>
            <a:ext cx="981531" cy="1430282"/>
          </a:xfrm>
          <a:custGeom>
            <a:avLst/>
            <a:gdLst/>
            <a:ahLst/>
            <a:cxnLst/>
            <a:rect l="l" t="t" r="r" b="b"/>
            <a:pathLst>
              <a:path w="981531" h="1430282">
                <a:moveTo>
                  <a:pt x="0" y="0"/>
                </a:moveTo>
                <a:lnTo>
                  <a:pt x="981531" y="0"/>
                </a:lnTo>
                <a:lnTo>
                  <a:pt x="981531" y="1430282"/>
                </a:lnTo>
                <a:lnTo>
                  <a:pt x="0" y="14302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3" name="Freeform 13"/>
          <p:cNvSpPr/>
          <p:nvPr/>
        </p:nvSpPr>
        <p:spPr>
          <a:xfrm rot="-2201762">
            <a:off x="16366599" y="8372431"/>
            <a:ext cx="1541228" cy="3829139"/>
          </a:xfrm>
          <a:custGeom>
            <a:avLst/>
            <a:gdLst/>
            <a:ahLst/>
            <a:cxnLst/>
            <a:rect l="l" t="t" r="r" b="b"/>
            <a:pathLst>
              <a:path w="1541228" h="3829139">
                <a:moveTo>
                  <a:pt x="0" y="0"/>
                </a:moveTo>
                <a:lnTo>
                  <a:pt x="1541229" y="0"/>
                </a:lnTo>
                <a:lnTo>
                  <a:pt x="1541229" y="3829138"/>
                </a:lnTo>
                <a:lnTo>
                  <a:pt x="0" y="38291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14" name="Table 14"/>
          <p:cNvGraphicFramePr>
            <a:graphicFrameLocks noGrp="1"/>
          </p:cNvGraphicFramePr>
          <p:nvPr/>
        </p:nvGraphicFramePr>
        <p:xfrm>
          <a:off x="2525287" y="3045346"/>
          <a:ext cx="12921416" cy="5467349"/>
        </p:xfrm>
        <a:graphic>
          <a:graphicData uri="http://schemas.openxmlformats.org/drawingml/2006/table">
            <a:tbl>
              <a:tblPr/>
              <a:tblGrid>
                <a:gridCol w="2152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898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790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70205">
                <a:tc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677EA4"/>
                          </a:solidFill>
                          <a:latin typeface="可画榜书 Bold"/>
                        </a:rPr>
                        <a:t>Instagram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677EA4"/>
                          </a:solidFill>
                          <a:latin typeface="可画榜书 Bold"/>
                        </a:rPr>
                        <a:t>Youtube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4286">
                <a:tc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ea typeface="可画榜书"/>
                        </a:rPr>
                        <a:t>觸及率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FF5757"/>
                          </a:solidFill>
                          <a:ea typeface="可画榜书"/>
                        </a:rPr>
                        <a:t>較高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ea typeface="可画榜书"/>
                        </a:rPr>
                        <a:t>較低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4286">
                <a:tc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ea typeface="可画榜书"/>
                        </a:rPr>
                        <a:t>後台分析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ea typeface="可画榜书"/>
                        </a:rPr>
                        <a:t>無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FF5757"/>
                          </a:solidFill>
                          <a:ea typeface="可画榜书"/>
                        </a:rPr>
                        <a:t>精準，適合追蹤觀眾喜好等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4286">
                <a:tc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ea typeface="可画榜书"/>
                        </a:rPr>
                        <a:t>帳號要求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FF5757"/>
                          </a:solidFill>
                          <a:ea typeface="可画榜书"/>
                        </a:rPr>
                        <a:t>無，但至少為公開帳號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ea typeface="可画榜书"/>
                        </a:rPr>
                        <a:t>訂閱者要多，點閱率才會高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74286">
                <a:tc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ea typeface="可画榜书"/>
                        </a:rPr>
                        <a:t>影片長度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可画榜书"/>
                          <a:ea typeface="可画榜书"/>
                        </a:rPr>
                        <a:t>影片最長時長：1分30秒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FF5757"/>
                          </a:solidFill>
                          <a:ea typeface="可画榜书"/>
                        </a:rPr>
                        <a:t>無限制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TextBox 15"/>
          <p:cNvSpPr txBox="1"/>
          <p:nvPr/>
        </p:nvSpPr>
        <p:spPr>
          <a:xfrm>
            <a:off x="2444178" y="1484166"/>
            <a:ext cx="13399644" cy="1369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spc="288">
                <a:solidFill>
                  <a:srgbClr val="677EA4"/>
                </a:solidFill>
                <a:latin typeface="可画榜书"/>
                <a:ea typeface="可画榜书"/>
              </a:rPr>
              <a:t>平台的比較-Instagram &amp; Youtube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274726" cy="224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8182833" flipH="1">
            <a:off x="-198745" y="-1183023"/>
            <a:ext cx="2454890" cy="3577253"/>
          </a:xfrm>
          <a:custGeom>
            <a:avLst/>
            <a:gdLst/>
            <a:ahLst/>
            <a:cxnLst/>
            <a:rect l="l" t="t" r="r" b="b"/>
            <a:pathLst>
              <a:path w="2454890" h="3577253">
                <a:moveTo>
                  <a:pt x="2454890" y="0"/>
                </a:moveTo>
                <a:lnTo>
                  <a:pt x="0" y="0"/>
                </a:lnTo>
                <a:lnTo>
                  <a:pt x="0" y="3577253"/>
                </a:lnTo>
                <a:lnTo>
                  <a:pt x="2454890" y="3577253"/>
                </a:lnTo>
                <a:lnTo>
                  <a:pt x="245489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7"/>
          <p:cNvSpPr/>
          <p:nvPr/>
        </p:nvSpPr>
        <p:spPr>
          <a:xfrm rot="6795856">
            <a:off x="2630005" y="2303822"/>
            <a:ext cx="340062" cy="618294"/>
          </a:xfrm>
          <a:custGeom>
            <a:avLst/>
            <a:gdLst/>
            <a:ahLst/>
            <a:cxnLst/>
            <a:rect l="l" t="t" r="r" b="b"/>
            <a:pathLst>
              <a:path w="340062" h="618294">
                <a:moveTo>
                  <a:pt x="0" y="0"/>
                </a:moveTo>
                <a:lnTo>
                  <a:pt x="340062" y="0"/>
                </a:lnTo>
                <a:lnTo>
                  <a:pt x="340062" y="618294"/>
                </a:lnTo>
                <a:lnTo>
                  <a:pt x="0" y="618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8"/>
          <p:cNvSpPr/>
          <p:nvPr/>
        </p:nvSpPr>
        <p:spPr>
          <a:xfrm rot="-2966355">
            <a:off x="1055301" y="1978999"/>
            <a:ext cx="375952" cy="887201"/>
          </a:xfrm>
          <a:custGeom>
            <a:avLst/>
            <a:gdLst/>
            <a:ahLst/>
            <a:cxnLst/>
            <a:rect l="l" t="t" r="r" b="b"/>
            <a:pathLst>
              <a:path w="375952" h="887201">
                <a:moveTo>
                  <a:pt x="0" y="0"/>
                </a:moveTo>
                <a:lnTo>
                  <a:pt x="375951" y="0"/>
                </a:lnTo>
                <a:lnTo>
                  <a:pt x="375951" y="887202"/>
                </a:lnTo>
                <a:lnTo>
                  <a:pt x="0" y="8872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9"/>
          <p:cNvSpPr/>
          <p:nvPr/>
        </p:nvSpPr>
        <p:spPr>
          <a:xfrm rot="7714885" flipV="1">
            <a:off x="14610752" y="7867189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0" y="4206808"/>
                </a:moveTo>
                <a:lnTo>
                  <a:pt x="2050819" y="4206808"/>
                </a:lnTo>
                <a:lnTo>
                  <a:pt x="2050819" y="0"/>
                </a:lnTo>
                <a:lnTo>
                  <a:pt x="0" y="0"/>
                </a:lnTo>
                <a:lnTo>
                  <a:pt x="0" y="4206808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0" name="Freeform 10"/>
          <p:cNvSpPr/>
          <p:nvPr/>
        </p:nvSpPr>
        <p:spPr>
          <a:xfrm flipH="1">
            <a:off x="15989007" y="7755838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3" y="0"/>
                </a:moveTo>
                <a:lnTo>
                  <a:pt x="0" y="0"/>
                </a:lnTo>
                <a:lnTo>
                  <a:pt x="0" y="3172428"/>
                </a:lnTo>
                <a:lnTo>
                  <a:pt x="1270293" y="3172428"/>
                </a:lnTo>
                <a:lnTo>
                  <a:pt x="1270293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>
          <a:xfrm rot="-714090">
            <a:off x="16519198" y="8510080"/>
            <a:ext cx="2205376" cy="2921027"/>
          </a:xfrm>
          <a:custGeom>
            <a:avLst/>
            <a:gdLst/>
            <a:ahLst/>
            <a:cxnLst/>
            <a:rect l="l" t="t" r="r" b="b"/>
            <a:pathLst>
              <a:path w="2205376" h="2921027">
                <a:moveTo>
                  <a:pt x="0" y="0"/>
                </a:moveTo>
                <a:lnTo>
                  <a:pt x="2205376" y="0"/>
                </a:lnTo>
                <a:lnTo>
                  <a:pt x="2205376" y="2921027"/>
                </a:lnTo>
                <a:lnTo>
                  <a:pt x="0" y="29210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2" name="Freeform 12"/>
          <p:cNvSpPr/>
          <p:nvPr/>
        </p:nvSpPr>
        <p:spPr>
          <a:xfrm>
            <a:off x="3151205" y="5143500"/>
            <a:ext cx="3402765" cy="3525863"/>
          </a:xfrm>
          <a:custGeom>
            <a:avLst/>
            <a:gdLst/>
            <a:ahLst/>
            <a:cxnLst/>
            <a:rect l="l" t="t" r="r" b="b"/>
            <a:pathLst>
              <a:path w="3402765" h="3525863">
                <a:moveTo>
                  <a:pt x="0" y="0"/>
                </a:moveTo>
                <a:lnTo>
                  <a:pt x="3402765" y="0"/>
                </a:lnTo>
                <a:lnTo>
                  <a:pt x="3402765" y="3525863"/>
                </a:lnTo>
                <a:lnTo>
                  <a:pt x="0" y="35258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76391" b="-38110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3" name="Freeform 13"/>
          <p:cNvSpPr/>
          <p:nvPr/>
        </p:nvSpPr>
        <p:spPr>
          <a:xfrm>
            <a:off x="6667172" y="5143500"/>
            <a:ext cx="3402765" cy="3525863"/>
          </a:xfrm>
          <a:custGeom>
            <a:avLst/>
            <a:gdLst/>
            <a:ahLst/>
            <a:cxnLst/>
            <a:rect l="l" t="t" r="r" b="b"/>
            <a:pathLst>
              <a:path w="3402765" h="3525863">
                <a:moveTo>
                  <a:pt x="0" y="0"/>
                </a:moveTo>
                <a:lnTo>
                  <a:pt x="3402765" y="0"/>
                </a:lnTo>
                <a:lnTo>
                  <a:pt x="3402765" y="3525863"/>
                </a:lnTo>
                <a:lnTo>
                  <a:pt x="0" y="35258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76391" b="-38110"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14" name="Group 14"/>
          <p:cNvGrpSpPr/>
          <p:nvPr/>
        </p:nvGrpSpPr>
        <p:grpSpPr>
          <a:xfrm>
            <a:off x="11071339" y="3169944"/>
            <a:ext cx="5282340" cy="3947112"/>
            <a:chOff x="0" y="0"/>
            <a:chExt cx="7043120" cy="526281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043120" cy="5262816"/>
            </a:xfrm>
            <a:custGeom>
              <a:avLst/>
              <a:gdLst/>
              <a:ahLst/>
              <a:cxnLst/>
              <a:rect l="l" t="t" r="r" b="b"/>
              <a:pathLst>
                <a:path w="7043120" h="5262816">
                  <a:moveTo>
                    <a:pt x="0" y="0"/>
                  </a:moveTo>
                  <a:lnTo>
                    <a:pt x="7043120" y="0"/>
                  </a:lnTo>
                  <a:lnTo>
                    <a:pt x="7043120" y="5262816"/>
                  </a:lnTo>
                  <a:lnTo>
                    <a:pt x="0" y="52628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111568" b="-85878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2849304" y="2148808"/>
              <a:ext cx="501650" cy="270510"/>
              <a:chOff x="0" y="0"/>
              <a:chExt cx="501650" cy="27051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49530" y="35560"/>
                <a:ext cx="402590" cy="200660"/>
              </a:xfrm>
              <a:custGeom>
                <a:avLst/>
                <a:gdLst/>
                <a:ahLst/>
                <a:cxnLst/>
                <a:rect l="l" t="t" r="r" b="b"/>
                <a:pathLst>
                  <a:path w="402590" h="200660">
                    <a:moveTo>
                      <a:pt x="31750" y="73660"/>
                    </a:moveTo>
                    <a:cubicBezTo>
                      <a:pt x="207010" y="139700"/>
                      <a:pt x="335280" y="115570"/>
                      <a:pt x="368300" y="133350"/>
                    </a:cubicBezTo>
                    <a:cubicBezTo>
                      <a:pt x="381000" y="140970"/>
                      <a:pt x="387350" y="153670"/>
                      <a:pt x="387350" y="161290"/>
                    </a:cubicBezTo>
                    <a:cubicBezTo>
                      <a:pt x="387350" y="168910"/>
                      <a:pt x="379730" y="179070"/>
                      <a:pt x="368300" y="182880"/>
                    </a:cubicBezTo>
                    <a:cubicBezTo>
                      <a:pt x="337820" y="193040"/>
                      <a:pt x="203200" y="162560"/>
                      <a:pt x="175260" y="146050"/>
                    </a:cubicBezTo>
                    <a:cubicBezTo>
                      <a:pt x="166370" y="140970"/>
                      <a:pt x="160020" y="135890"/>
                      <a:pt x="160020" y="128270"/>
                    </a:cubicBezTo>
                    <a:cubicBezTo>
                      <a:pt x="158750" y="120650"/>
                      <a:pt x="165100" y="105410"/>
                      <a:pt x="175260" y="99060"/>
                    </a:cubicBezTo>
                    <a:cubicBezTo>
                      <a:pt x="187960" y="90170"/>
                      <a:pt x="218440" y="99060"/>
                      <a:pt x="242570" y="93980"/>
                    </a:cubicBezTo>
                    <a:cubicBezTo>
                      <a:pt x="273050" y="86360"/>
                      <a:pt x="344170" y="58420"/>
                      <a:pt x="342900" y="57150"/>
                    </a:cubicBezTo>
                    <a:cubicBezTo>
                      <a:pt x="342900" y="55880"/>
                      <a:pt x="287020" y="76200"/>
                      <a:pt x="252730" y="80010"/>
                    </a:cubicBezTo>
                    <a:cubicBezTo>
                      <a:pt x="207010" y="86360"/>
                      <a:pt x="132080" y="78740"/>
                      <a:pt x="91440" y="83820"/>
                    </a:cubicBezTo>
                    <a:cubicBezTo>
                      <a:pt x="64770" y="87630"/>
                      <a:pt x="43180" y="105410"/>
                      <a:pt x="27940" y="100330"/>
                    </a:cubicBezTo>
                    <a:cubicBezTo>
                      <a:pt x="15240" y="97790"/>
                      <a:pt x="1270" y="82550"/>
                      <a:pt x="1270" y="73660"/>
                    </a:cubicBezTo>
                    <a:cubicBezTo>
                      <a:pt x="0" y="66040"/>
                      <a:pt x="8890" y="55880"/>
                      <a:pt x="19050" y="50800"/>
                    </a:cubicBezTo>
                    <a:cubicBezTo>
                      <a:pt x="38100" y="41910"/>
                      <a:pt x="83820" y="57150"/>
                      <a:pt x="120650" y="53340"/>
                    </a:cubicBezTo>
                    <a:cubicBezTo>
                      <a:pt x="167640" y="48260"/>
                      <a:pt x="233680" y="24130"/>
                      <a:pt x="279400" y="17780"/>
                    </a:cubicBezTo>
                    <a:cubicBezTo>
                      <a:pt x="313690" y="13970"/>
                      <a:pt x="354330" y="7620"/>
                      <a:pt x="370840" y="15240"/>
                    </a:cubicBezTo>
                    <a:cubicBezTo>
                      <a:pt x="381000" y="17780"/>
                      <a:pt x="387350" y="24130"/>
                      <a:pt x="388620" y="31750"/>
                    </a:cubicBezTo>
                    <a:cubicBezTo>
                      <a:pt x="389890" y="39370"/>
                      <a:pt x="384810" y="55880"/>
                      <a:pt x="378460" y="59690"/>
                    </a:cubicBezTo>
                    <a:cubicBezTo>
                      <a:pt x="372110" y="64770"/>
                      <a:pt x="360680" y="64770"/>
                      <a:pt x="354330" y="62230"/>
                    </a:cubicBezTo>
                    <a:cubicBezTo>
                      <a:pt x="347980" y="59690"/>
                      <a:pt x="340360" y="50800"/>
                      <a:pt x="339090" y="44450"/>
                    </a:cubicBezTo>
                    <a:cubicBezTo>
                      <a:pt x="337820" y="35560"/>
                      <a:pt x="345440" y="20320"/>
                      <a:pt x="353060" y="16510"/>
                    </a:cubicBezTo>
                    <a:cubicBezTo>
                      <a:pt x="359410" y="12700"/>
                      <a:pt x="370840" y="13970"/>
                      <a:pt x="375920" y="16510"/>
                    </a:cubicBezTo>
                    <a:cubicBezTo>
                      <a:pt x="382270" y="20320"/>
                      <a:pt x="389890" y="29210"/>
                      <a:pt x="389890" y="36830"/>
                    </a:cubicBezTo>
                    <a:cubicBezTo>
                      <a:pt x="389890" y="44450"/>
                      <a:pt x="384810" y="54610"/>
                      <a:pt x="373380" y="62230"/>
                    </a:cubicBezTo>
                    <a:cubicBezTo>
                      <a:pt x="340360" y="85090"/>
                      <a:pt x="186690" y="100330"/>
                      <a:pt x="120650" y="104140"/>
                    </a:cubicBezTo>
                    <a:cubicBezTo>
                      <a:pt x="80010" y="106680"/>
                      <a:pt x="40640" y="110490"/>
                      <a:pt x="21590" y="100330"/>
                    </a:cubicBezTo>
                    <a:cubicBezTo>
                      <a:pt x="10160" y="93980"/>
                      <a:pt x="1270" y="82550"/>
                      <a:pt x="1270" y="73660"/>
                    </a:cubicBezTo>
                    <a:cubicBezTo>
                      <a:pt x="0" y="66040"/>
                      <a:pt x="5080" y="58420"/>
                      <a:pt x="12700" y="53340"/>
                    </a:cubicBezTo>
                    <a:cubicBezTo>
                      <a:pt x="26670" y="43180"/>
                      <a:pt x="57150" y="39370"/>
                      <a:pt x="90170" y="33020"/>
                    </a:cubicBezTo>
                    <a:cubicBezTo>
                      <a:pt x="153670" y="24130"/>
                      <a:pt x="314960" y="0"/>
                      <a:pt x="361950" y="17780"/>
                    </a:cubicBezTo>
                    <a:cubicBezTo>
                      <a:pt x="383540" y="25400"/>
                      <a:pt x="396240" y="40640"/>
                      <a:pt x="400050" y="54610"/>
                    </a:cubicBezTo>
                    <a:cubicBezTo>
                      <a:pt x="402590" y="67310"/>
                      <a:pt x="394970" y="83820"/>
                      <a:pt x="383540" y="96520"/>
                    </a:cubicBezTo>
                    <a:cubicBezTo>
                      <a:pt x="363220" y="116840"/>
                      <a:pt x="306070" y="135890"/>
                      <a:pt x="269240" y="143510"/>
                    </a:cubicBezTo>
                    <a:cubicBezTo>
                      <a:pt x="237490" y="149860"/>
                      <a:pt x="193040" y="154940"/>
                      <a:pt x="175260" y="146050"/>
                    </a:cubicBezTo>
                    <a:cubicBezTo>
                      <a:pt x="165100" y="140970"/>
                      <a:pt x="157480" y="130810"/>
                      <a:pt x="158750" y="123190"/>
                    </a:cubicBezTo>
                    <a:cubicBezTo>
                      <a:pt x="160020" y="114300"/>
                      <a:pt x="171450" y="101600"/>
                      <a:pt x="186690" y="97790"/>
                    </a:cubicBezTo>
                    <a:cubicBezTo>
                      <a:pt x="219710" y="87630"/>
                      <a:pt x="339090" y="116840"/>
                      <a:pt x="368300" y="133350"/>
                    </a:cubicBezTo>
                    <a:cubicBezTo>
                      <a:pt x="379730" y="139700"/>
                      <a:pt x="387350" y="147320"/>
                      <a:pt x="387350" y="154940"/>
                    </a:cubicBezTo>
                    <a:cubicBezTo>
                      <a:pt x="387350" y="163830"/>
                      <a:pt x="381000" y="176530"/>
                      <a:pt x="368300" y="182880"/>
                    </a:cubicBezTo>
                    <a:cubicBezTo>
                      <a:pt x="334010" y="200660"/>
                      <a:pt x="195580" y="189230"/>
                      <a:pt x="130810" y="173990"/>
                    </a:cubicBezTo>
                    <a:cubicBezTo>
                      <a:pt x="82550" y="162560"/>
                      <a:pt x="24130" y="138430"/>
                      <a:pt x="8890" y="118110"/>
                    </a:cubicBezTo>
                    <a:cubicBezTo>
                      <a:pt x="1270" y="106680"/>
                      <a:pt x="0" y="91440"/>
                      <a:pt x="5080" y="83820"/>
                    </a:cubicBezTo>
                    <a:cubicBezTo>
                      <a:pt x="8890" y="77470"/>
                      <a:pt x="31750" y="73660"/>
                      <a:pt x="31750" y="73660"/>
                    </a:cubicBezTo>
                  </a:path>
                </a:pathLst>
              </a:custGeom>
              <a:solidFill>
                <a:srgbClr val="91919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207444" y="2246598"/>
              <a:ext cx="370840" cy="232410"/>
              <a:chOff x="0" y="0"/>
              <a:chExt cx="370840" cy="23241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48260" y="45720"/>
                <a:ext cx="271780" cy="137160"/>
              </a:xfrm>
              <a:custGeom>
                <a:avLst/>
                <a:gdLst/>
                <a:ahLst/>
                <a:cxnLst/>
                <a:rect l="l" t="t" r="r" b="b"/>
                <a:pathLst>
                  <a:path w="271780" h="137160">
                    <a:moveTo>
                      <a:pt x="246380" y="55880"/>
                    </a:moveTo>
                    <a:cubicBezTo>
                      <a:pt x="173990" y="59690"/>
                      <a:pt x="124460" y="77470"/>
                      <a:pt x="92710" y="91440"/>
                    </a:cubicBezTo>
                    <a:cubicBezTo>
                      <a:pt x="67310" y="104140"/>
                      <a:pt x="43180" y="137160"/>
                      <a:pt x="26670" y="135890"/>
                    </a:cubicBezTo>
                    <a:cubicBezTo>
                      <a:pt x="16510" y="134620"/>
                      <a:pt x="5080" y="123190"/>
                      <a:pt x="2540" y="115570"/>
                    </a:cubicBezTo>
                    <a:cubicBezTo>
                      <a:pt x="0" y="109220"/>
                      <a:pt x="3810" y="97790"/>
                      <a:pt x="8890" y="92710"/>
                    </a:cubicBezTo>
                    <a:cubicBezTo>
                      <a:pt x="12700" y="87630"/>
                      <a:pt x="24130" y="83820"/>
                      <a:pt x="30480" y="85090"/>
                    </a:cubicBezTo>
                    <a:cubicBezTo>
                      <a:pt x="38100" y="86360"/>
                      <a:pt x="46990" y="92710"/>
                      <a:pt x="49530" y="99060"/>
                    </a:cubicBezTo>
                    <a:cubicBezTo>
                      <a:pt x="53340" y="106680"/>
                      <a:pt x="49530" y="123190"/>
                      <a:pt x="44450" y="129540"/>
                    </a:cubicBezTo>
                    <a:cubicBezTo>
                      <a:pt x="39370" y="134620"/>
                      <a:pt x="27940" y="137160"/>
                      <a:pt x="20320" y="134620"/>
                    </a:cubicBezTo>
                    <a:cubicBezTo>
                      <a:pt x="13970" y="133350"/>
                      <a:pt x="5080" y="125730"/>
                      <a:pt x="3810" y="118110"/>
                    </a:cubicBezTo>
                    <a:cubicBezTo>
                      <a:pt x="1270" y="111760"/>
                      <a:pt x="1270" y="102870"/>
                      <a:pt x="6350" y="95250"/>
                    </a:cubicBezTo>
                    <a:cubicBezTo>
                      <a:pt x="16510" y="78740"/>
                      <a:pt x="54610" y="57150"/>
                      <a:pt x="83820" y="43180"/>
                    </a:cubicBezTo>
                    <a:cubicBezTo>
                      <a:pt x="116840" y="26670"/>
                      <a:pt x="168910" y="10160"/>
                      <a:pt x="199390" y="5080"/>
                    </a:cubicBezTo>
                    <a:cubicBezTo>
                      <a:pt x="218440" y="2540"/>
                      <a:pt x="233680" y="0"/>
                      <a:pt x="246380" y="5080"/>
                    </a:cubicBezTo>
                    <a:cubicBezTo>
                      <a:pt x="257810" y="10160"/>
                      <a:pt x="271780" y="25400"/>
                      <a:pt x="271780" y="34290"/>
                    </a:cubicBezTo>
                    <a:cubicBezTo>
                      <a:pt x="270510" y="41910"/>
                      <a:pt x="246380" y="55880"/>
                      <a:pt x="246380" y="55880"/>
                    </a:cubicBezTo>
                  </a:path>
                </a:pathLst>
              </a:custGeom>
              <a:solidFill>
                <a:srgbClr val="91919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146484" y="2186908"/>
              <a:ext cx="351790" cy="152400"/>
              <a:chOff x="0" y="0"/>
              <a:chExt cx="351790" cy="1524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50800" y="35560"/>
                <a:ext cx="250190" cy="67310"/>
              </a:xfrm>
              <a:custGeom>
                <a:avLst/>
                <a:gdLst/>
                <a:ahLst/>
                <a:cxnLst/>
                <a:rect l="l" t="t" r="r" b="b"/>
                <a:pathLst>
                  <a:path w="250190" h="67310">
                    <a:moveTo>
                      <a:pt x="224790" y="66040"/>
                    </a:moveTo>
                    <a:cubicBezTo>
                      <a:pt x="5080" y="57150"/>
                      <a:pt x="0" y="39370"/>
                      <a:pt x="2540" y="31750"/>
                    </a:cubicBezTo>
                    <a:cubicBezTo>
                      <a:pt x="5080" y="24130"/>
                      <a:pt x="20320" y="13970"/>
                      <a:pt x="29210" y="15240"/>
                    </a:cubicBezTo>
                    <a:cubicBezTo>
                      <a:pt x="36830" y="16510"/>
                      <a:pt x="49530" y="29210"/>
                      <a:pt x="50800" y="36830"/>
                    </a:cubicBezTo>
                    <a:cubicBezTo>
                      <a:pt x="53340" y="43180"/>
                      <a:pt x="48260" y="54610"/>
                      <a:pt x="43180" y="59690"/>
                    </a:cubicBezTo>
                    <a:cubicBezTo>
                      <a:pt x="38100" y="63500"/>
                      <a:pt x="26670" y="67310"/>
                      <a:pt x="20320" y="66040"/>
                    </a:cubicBezTo>
                    <a:cubicBezTo>
                      <a:pt x="12700" y="63500"/>
                      <a:pt x="0" y="49530"/>
                      <a:pt x="0" y="41910"/>
                    </a:cubicBezTo>
                    <a:cubicBezTo>
                      <a:pt x="1270" y="33020"/>
                      <a:pt x="11430" y="21590"/>
                      <a:pt x="25400" y="15240"/>
                    </a:cubicBezTo>
                    <a:cubicBezTo>
                      <a:pt x="59690" y="1270"/>
                      <a:pt x="191770" y="0"/>
                      <a:pt x="224790" y="15240"/>
                    </a:cubicBezTo>
                    <a:cubicBezTo>
                      <a:pt x="240030" y="21590"/>
                      <a:pt x="250190" y="35560"/>
                      <a:pt x="250190" y="43180"/>
                    </a:cubicBezTo>
                    <a:cubicBezTo>
                      <a:pt x="250190" y="52070"/>
                      <a:pt x="224790" y="66040"/>
                      <a:pt x="224790" y="66040"/>
                    </a:cubicBezTo>
                  </a:path>
                </a:pathLst>
              </a:custGeom>
              <a:solidFill>
                <a:srgbClr val="91919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3067744" y="2306288"/>
              <a:ext cx="450850" cy="193040"/>
              <a:chOff x="0" y="0"/>
              <a:chExt cx="450850" cy="19304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49530" y="41910"/>
                <a:ext cx="351790" cy="99060"/>
              </a:xfrm>
              <a:custGeom>
                <a:avLst/>
                <a:gdLst/>
                <a:ahLst/>
                <a:cxnLst/>
                <a:rect l="l" t="t" r="r" b="b"/>
                <a:pathLst>
                  <a:path w="351790" h="99060">
                    <a:moveTo>
                      <a:pt x="325120" y="99060"/>
                    </a:moveTo>
                    <a:cubicBezTo>
                      <a:pt x="185420" y="93980"/>
                      <a:pt x="179070" y="78740"/>
                      <a:pt x="158750" y="72390"/>
                    </a:cubicBezTo>
                    <a:cubicBezTo>
                      <a:pt x="124460" y="62230"/>
                      <a:pt x="39370" y="74930"/>
                      <a:pt x="17780" y="58420"/>
                    </a:cubicBezTo>
                    <a:cubicBezTo>
                      <a:pt x="6350" y="49530"/>
                      <a:pt x="0" y="33020"/>
                      <a:pt x="2540" y="24130"/>
                    </a:cubicBezTo>
                    <a:cubicBezTo>
                      <a:pt x="5080" y="16510"/>
                      <a:pt x="21590" y="7620"/>
                      <a:pt x="29210" y="8890"/>
                    </a:cubicBezTo>
                    <a:cubicBezTo>
                      <a:pt x="38100" y="11430"/>
                      <a:pt x="53340" y="30480"/>
                      <a:pt x="50800" y="39370"/>
                    </a:cubicBezTo>
                    <a:cubicBezTo>
                      <a:pt x="49530" y="46990"/>
                      <a:pt x="29210" y="60960"/>
                      <a:pt x="20320" y="59690"/>
                    </a:cubicBezTo>
                    <a:cubicBezTo>
                      <a:pt x="12700" y="58420"/>
                      <a:pt x="0" y="43180"/>
                      <a:pt x="1270" y="35560"/>
                    </a:cubicBezTo>
                    <a:cubicBezTo>
                      <a:pt x="1270" y="26670"/>
                      <a:pt x="13970" y="13970"/>
                      <a:pt x="26670" y="8890"/>
                    </a:cubicBezTo>
                    <a:cubicBezTo>
                      <a:pt x="52070" y="0"/>
                      <a:pt x="120650" y="7620"/>
                      <a:pt x="153670" y="17780"/>
                    </a:cubicBezTo>
                    <a:cubicBezTo>
                      <a:pt x="177800" y="25400"/>
                      <a:pt x="186690" y="43180"/>
                      <a:pt x="209550" y="49530"/>
                    </a:cubicBezTo>
                    <a:cubicBezTo>
                      <a:pt x="241300" y="58420"/>
                      <a:pt x="308610" y="38100"/>
                      <a:pt x="331470" y="49530"/>
                    </a:cubicBezTo>
                    <a:cubicBezTo>
                      <a:pt x="342900" y="55880"/>
                      <a:pt x="351790" y="68580"/>
                      <a:pt x="350520" y="77470"/>
                    </a:cubicBezTo>
                    <a:cubicBezTo>
                      <a:pt x="349250" y="85090"/>
                      <a:pt x="325120" y="99060"/>
                      <a:pt x="325120" y="99060"/>
                    </a:cubicBezTo>
                  </a:path>
                </a:pathLst>
              </a:custGeom>
              <a:solidFill>
                <a:srgbClr val="91919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3127434" y="2246598"/>
              <a:ext cx="391160" cy="152400"/>
              <a:chOff x="0" y="0"/>
              <a:chExt cx="391160" cy="1524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49530" y="34290"/>
                <a:ext cx="29083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w="290830" h="68580">
                    <a:moveTo>
                      <a:pt x="265430" y="67310"/>
                    </a:moveTo>
                    <a:cubicBezTo>
                      <a:pt x="5080" y="58420"/>
                      <a:pt x="0" y="40640"/>
                      <a:pt x="2540" y="33020"/>
                    </a:cubicBezTo>
                    <a:cubicBezTo>
                      <a:pt x="5080" y="25400"/>
                      <a:pt x="21590" y="16510"/>
                      <a:pt x="29210" y="16510"/>
                    </a:cubicBezTo>
                    <a:cubicBezTo>
                      <a:pt x="36830" y="17780"/>
                      <a:pt x="49530" y="30480"/>
                      <a:pt x="52070" y="38100"/>
                    </a:cubicBezTo>
                    <a:cubicBezTo>
                      <a:pt x="53340" y="44450"/>
                      <a:pt x="49530" y="55880"/>
                      <a:pt x="44450" y="60960"/>
                    </a:cubicBezTo>
                    <a:cubicBezTo>
                      <a:pt x="39370" y="64770"/>
                      <a:pt x="27940" y="68580"/>
                      <a:pt x="20320" y="67310"/>
                    </a:cubicBezTo>
                    <a:cubicBezTo>
                      <a:pt x="12700" y="64770"/>
                      <a:pt x="1270" y="50800"/>
                      <a:pt x="1270" y="43180"/>
                    </a:cubicBezTo>
                    <a:cubicBezTo>
                      <a:pt x="1270" y="34290"/>
                      <a:pt x="11430" y="22860"/>
                      <a:pt x="26670" y="16510"/>
                    </a:cubicBezTo>
                    <a:cubicBezTo>
                      <a:pt x="64770" y="0"/>
                      <a:pt x="227330" y="0"/>
                      <a:pt x="265430" y="16510"/>
                    </a:cubicBezTo>
                    <a:cubicBezTo>
                      <a:pt x="280670" y="22860"/>
                      <a:pt x="290830" y="36830"/>
                      <a:pt x="290830" y="45720"/>
                    </a:cubicBezTo>
                    <a:cubicBezTo>
                      <a:pt x="289560" y="53340"/>
                      <a:pt x="265430" y="67310"/>
                      <a:pt x="265430" y="67310"/>
                    </a:cubicBezTo>
                  </a:path>
                </a:pathLst>
              </a:custGeom>
              <a:solidFill>
                <a:srgbClr val="91919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2808664" y="2306288"/>
              <a:ext cx="690880" cy="152400"/>
              <a:chOff x="0" y="0"/>
              <a:chExt cx="690880" cy="1524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50800" y="22860"/>
                <a:ext cx="588010" cy="80010"/>
              </a:xfrm>
              <a:custGeom>
                <a:avLst/>
                <a:gdLst/>
                <a:ahLst/>
                <a:cxnLst/>
                <a:rect l="l" t="t" r="r" b="b"/>
                <a:pathLst>
                  <a:path w="588010" h="80010">
                    <a:moveTo>
                      <a:pt x="562610" y="78740"/>
                    </a:moveTo>
                    <a:cubicBezTo>
                      <a:pt x="8890" y="72390"/>
                      <a:pt x="0" y="60960"/>
                      <a:pt x="0" y="52070"/>
                    </a:cubicBezTo>
                    <a:cubicBezTo>
                      <a:pt x="0" y="43180"/>
                      <a:pt x="19050" y="27940"/>
                      <a:pt x="27940" y="27940"/>
                    </a:cubicBezTo>
                    <a:cubicBezTo>
                      <a:pt x="35560" y="27940"/>
                      <a:pt x="48260" y="41910"/>
                      <a:pt x="50800" y="49530"/>
                    </a:cubicBezTo>
                    <a:cubicBezTo>
                      <a:pt x="52070" y="55880"/>
                      <a:pt x="48260" y="67310"/>
                      <a:pt x="43180" y="72390"/>
                    </a:cubicBezTo>
                    <a:cubicBezTo>
                      <a:pt x="38100" y="76200"/>
                      <a:pt x="26670" y="80010"/>
                      <a:pt x="20320" y="78740"/>
                    </a:cubicBezTo>
                    <a:cubicBezTo>
                      <a:pt x="12700" y="76200"/>
                      <a:pt x="0" y="62230"/>
                      <a:pt x="0" y="54610"/>
                    </a:cubicBezTo>
                    <a:cubicBezTo>
                      <a:pt x="0" y="45720"/>
                      <a:pt x="8890" y="35560"/>
                      <a:pt x="25400" y="27940"/>
                    </a:cubicBezTo>
                    <a:cubicBezTo>
                      <a:pt x="87630" y="1270"/>
                      <a:pt x="500380" y="0"/>
                      <a:pt x="562610" y="27940"/>
                    </a:cubicBezTo>
                    <a:cubicBezTo>
                      <a:pt x="579120" y="35560"/>
                      <a:pt x="588010" y="48260"/>
                      <a:pt x="588010" y="57150"/>
                    </a:cubicBezTo>
                    <a:cubicBezTo>
                      <a:pt x="588010" y="64770"/>
                      <a:pt x="562610" y="78740"/>
                      <a:pt x="562610" y="78740"/>
                    </a:cubicBezTo>
                  </a:path>
                </a:pathLst>
              </a:custGeom>
              <a:solidFill>
                <a:srgbClr val="91919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2530534" y="2246598"/>
              <a:ext cx="869950" cy="152400"/>
              <a:chOff x="0" y="0"/>
              <a:chExt cx="869950" cy="1524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49530" y="17780"/>
                <a:ext cx="768350" cy="85090"/>
              </a:xfrm>
              <a:custGeom>
                <a:avLst/>
                <a:gdLst/>
                <a:ahLst/>
                <a:cxnLst/>
                <a:rect l="l" t="t" r="r" b="b"/>
                <a:pathLst>
                  <a:path w="768350" h="85090">
                    <a:moveTo>
                      <a:pt x="742950" y="83820"/>
                    </a:moveTo>
                    <a:cubicBezTo>
                      <a:pt x="8890" y="76200"/>
                      <a:pt x="0" y="66040"/>
                      <a:pt x="1270" y="57150"/>
                    </a:cubicBezTo>
                    <a:cubicBezTo>
                      <a:pt x="1270" y="48260"/>
                      <a:pt x="20320" y="33020"/>
                      <a:pt x="29210" y="33020"/>
                    </a:cubicBezTo>
                    <a:cubicBezTo>
                      <a:pt x="36830" y="33020"/>
                      <a:pt x="49530" y="46990"/>
                      <a:pt x="50800" y="54610"/>
                    </a:cubicBezTo>
                    <a:cubicBezTo>
                      <a:pt x="53340" y="60960"/>
                      <a:pt x="48260" y="72390"/>
                      <a:pt x="43180" y="77470"/>
                    </a:cubicBezTo>
                    <a:cubicBezTo>
                      <a:pt x="38100" y="81280"/>
                      <a:pt x="27940" y="85090"/>
                      <a:pt x="20320" y="83820"/>
                    </a:cubicBezTo>
                    <a:cubicBezTo>
                      <a:pt x="12700" y="81280"/>
                      <a:pt x="0" y="67310"/>
                      <a:pt x="1270" y="59690"/>
                    </a:cubicBezTo>
                    <a:cubicBezTo>
                      <a:pt x="1270" y="50800"/>
                      <a:pt x="8890" y="40640"/>
                      <a:pt x="26670" y="33020"/>
                    </a:cubicBezTo>
                    <a:cubicBezTo>
                      <a:pt x="100330" y="1270"/>
                      <a:pt x="668020" y="0"/>
                      <a:pt x="742950" y="33020"/>
                    </a:cubicBezTo>
                    <a:cubicBezTo>
                      <a:pt x="759460" y="40640"/>
                      <a:pt x="768350" y="53340"/>
                      <a:pt x="768350" y="62230"/>
                    </a:cubicBezTo>
                    <a:cubicBezTo>
                      <a:pt x="767080" y="69850"/>
                      <a:pt x="742950" y="83820"/>
                      <a:pt x="742950" y="83820"/>
                    </a:cubicBezTo>
                  </a:path>
                </a:pathLst>
              </a:custGeom>
              <a:solidFill>
                <a:srgbClr val="91919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2844224" y="2275808"/>
              <a:ext cx="435610" cy="176530"/>
              <a:chOff x="0" y="0"/>
              <a:chExt cx="435610" cy="17653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48260" y="43180"/>
                <a:ext cx="337820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337820" h="82550">
                    <a:moveTo>
                      <a:pt x="311150" y="69850"/>
                    </a:moveTo>
                    <a:cubicBezTo>
                      <a:pt x="157480" y="82550"/>
                      <a:pt x="113030" y="81280"/>
                      <a:pt x="78740" y="73660"/>
                    </a:cubicBezTo>
                    <a:cubicBezTo>
                      <a:pt x="52070" y="68580"/>
                      <a:pt x="15240" y="60960"/>
                      <a:pt x="6350" y="46990"/>
                    </a:cubicBezTo>
                    <a:cubicBezTo>
                      <a:pt x="0" y="38100"/>
                      <a:pt x="2540" y="22860"/>
                      <a:pt x="7620" y="16510"/>
                    </a:cubicBezTo>
                    <a:cubicBezTo>
                      <a:pt x="12700" y="10160"/>
                      <a:pt x="30480" y="6350"/>
                      <a:pt x="38100" y="10160"/>
                    </a:cubicBezTo>
                    <a:cubicBezTo>
                      <a:pt x="44450" y="12700"/>
                      <a:pt x="50800" y="21590"/>
                      <a:pt x="52070" y="27940"/>
                    </a:cubicBezTo>
                    <a:cubicBezTo>
                      <a:pt x="53340" y="35560"/>
                      <a:pt x="50800" y="46990"/>
                      <a:pt x="44450" y="50800"/>
                    </a:cubicBezTo>
                    <a:cubicBezTo>
                      <a:pt x="36830" y="55880"/>
                      <a:pt x="13970" y="54610"/>
                      <a:pt x="7620" y="49530"/>
                    </a:cubicBezTo>
                    <a:cubicBezTo>
                      <a:pt x="2540" y="44450"/>
                      <a:pt x="0" y="33020"/>
                      <a:pt x="2540" y="26670"/>
                    </a:cubicBezTo>
                    <a:cubicBezTo>
                      <a:pt x="5080" y="19050"/>
                      <a:pt x="13970" y="10160"/>
                      <a:pt x="26670" y="7620"/>
                    </a:cubicBezTo>
                    <a:cubicBezTo>
                      <a:pt x="54610" y="0"/>
                      <a:pt x="121920" y="29210"/>
                      <a:pt x="170180" y="30480"/>
                    </a:cubicBezTo>
                    <a:cubicBezTo>
                      <a:pt x="218440" y="33020"/>
                      <a:pt x="292100" y="7620"/>
                      <a:pt x="317500" y="20320"/>
                    </a:cubicBezTo>
                    <a:cubicBezTo>
                      <a:pt x="328930" y="25400"/>
                      <a:pt x="337820" y="39370"/>
                      <a:pt x="336550" y="48260"/>
                    </a:cubicBezTo>
                    <a:cubicBezTo>
                      <a:pt x="335280" y="55880"/>
                      <a:pt x="311150" y="69850"/>
                      <a:pt x="311150" y="69850"/>
                    </a:cubicBezTo>
                  </a:path>
                </a:pathLst>
              </a:custGeom>
              <a:solidFill>
                <a:srgbClr val="91919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2270184" y="2152618"/>
              <a:ext cx="1245870" cy="379730"/>
              <a:chOff x="0" y="0"/>
              <a:chExt cx="1245870" cy="37973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49530" y="40640"/>
                <a:ext cx="1148080" cy="297180"/>
              </a:xfrm>
              <a:custGeom>
                <a:avLst/>
                <a:gdLst/>
                <a:ahLst/>
                <a:cxnLst/>
                <a:rect l="l" t="t" r="r" b="b"/>
                <a:pathLst>
                  <a:path w="1148080" h="297180">
                    <a:moveTo>
                      <a:pt x="744220" y="198120"/>
                    </a:moveTo>
                    <a:cubicBezTo>
                      <a:pt x="618490" y="193040"/>
                      <a:pt x="614680" y="181610"/>
                      <a:pt x="614680" y="172720"/>
                    </a:cubicBezTo>
                    <a:cubicBezTo>
                      <a:pt x="614680" y="166370"/>
                      <a:pt x="618490" y="157480"/>
                      <a:pt x="628650" y="153670"/>
                    </a:cubicBezTo>
                    <a:cubicBezTo>
                      <a:pt x="655320" y="142240"/>
                      <a:pt x="806450" y="170180"/>
                      <a:pt x="838200" y="186690"/>
                    </a:cubicBezTo>
                    <a:cubicBezTo>
                      <a:pt x="849630" y="193040"/>
                      <a:pt x="857250" y="200660"/>
                      <a:pt x="857250" y="208280"/>
                    </a:cubicBezTo>
                    <a:cubicBezTo>
                      <a:pt x="857250" y="217170"/>
                      <a:pt x="850900" y="229870"/>
                      <a:pt x="838200" y="236220"/>
                    </a:cubicBezTo>
                    <a:cubicBezTo>
                      <a:pt x="808990" y="252730"/>
                      <a:pt x="699770" y="247650"/>
                      <a:pt x="647700" y="240030"/>
                    </a:cubicBezTo>
                    <a:cubicBezTo>
                      <a:pt x="612140" y="236220"/>
                      <a:pt x="571500" y="226060"/>
                      <a:pt x="557530" y="213360"/>
                    </a:cubicBezTo>
                    <a:cubicBezTo>
                      <a:pt x="551180" y="207010"/>
                      <a:pt x="548640" y="198120"/>
                      <a:pt x="549910" y="191770"/>
                    </a:cubicBezTo>
                    <a:cubicBezTo>
                      <a:pt x="549910" y="184150"/>
                      <a:pt x="556260" y="177800"/>
                      <a:pt x="562610" y="172720"/>
                    </a:cubicBezTo>
                    <a:cubicBezTo>
                      <a:pt x="571500" y="165100"/>
                      <a:pt x="585470" y="161290"/>
                      <a:pt x="603250" y="157480"/>
                    </a:cubicBezTo>
                    <a:cubicBezTo>
                      <a:pt x="641350" y="151130"/>
                      <a:pt x="718820" y="165100"/>
                      <a:pt x="779780" y="148590"/>
                    </a:cubicBezTo>
                    <a:cubicBezTo>
                      <a:pt x="857250" y="129540"/>
                      <a:pt x="958850" y="57150"/>
                      <a:pt x="1024890" y="34290"/>
                    </a:cubicBezTo>
                    <a:cubicBezTo>
                      <a:pt x="1068070" y="20320"/>
                      <a:pt x="1117600" y="0"/>
                      <a:pt x="1135380" y="10160"/>
                    </a:cubicBezTo>
                    <a:cubicBezTo>
                      <a:pt x="1145540" y="17780"/>
                      <a:pt x="1148080" y="41910"/>
                      <a:pt x="1144270" y="52070"/>
                    </a:cubicBezTo>
                    <a:cubicBezTo>
                      <a:pt x="1141730" y="60960"/>
                      <a:pt x="1127760" y="60960"/>
                      <a:pt x="1121410" y="69850"/>
                    </a:cubicBezTo>
                    <a:cubicBezTo>
                      <a:pt x="1109980" y="82550"/>
                      <a:pt x="1112520" y="113030"/>
                      <a:pt x="1094740" y="127000"/>
                    </a:cubicBezTo>
                    <a:cubicBezTo>
                      <a:pt x="1069340" y="148590"/>
                      <a:pt x="1016000" y="152400"/>
                      <a:pt x="960120" y="160020"/>
                    </a:cubicBezTo>
                    <a:cubicBezTo>
                      <a:pt x="869950" y="171450"/>
                      <a:pt x="689610" y="160020"/>
                      <a:pt x="603250" y="168910"/>
                    </a:cubicBezTo>
                    <a:cubicBezTo>
                      <a:pt x="553720" y="173990"/>
                      <a:pt x="496570" y="200660"/>
                      <a:pt x="486410" y="190500"/>
                    </a:cubicBezTo>
                    <a:cubicBezTo>
                      <a:pt x="482600" y="185420"/>
                      <a:pt x="485140" y="168910"/>
                      <a:pt x="492760" y="163830"/>
                    </a:cubicBezTo>
                    <a:cubicBezTo>
                      <a:pt x="506730" y="154940"/>
                      <a:pt x="572770" y="167640"/>
                      <a:pt x="588010" y="181610"/>
                    </a:cubicBezTo>
                    <a:cubicBezTo>
                      <a:pt x="598170" y="189230"/>
                      <a:pt x="601980" y="204470"/>
                      <a:pt x="598170" y="213360"/>
                    </a:cubicBezTo>
                    <a:cubicBezTo>
                      <a:pt x="593090" y="224790"/>
                      <a:pt x="565150" y="229870"/>
                      <a:pt x="544830" y="233680"/>
                    </a:cubicBezTo>
                    <a:cubicBezTo>
                      <a:pt x="519430" y="238760"/>
                      <a:pt x="473710" y="246380"/>
                      <a:pt x="458470" y="237490"/>
                    </a:cubicBezTo>
                    <a:cubicBezTo>
                      <a:pt x="448310" y="232410"/>
                      <a:pt x="443230" y="219710"/>
                      <a:pt x="444500" y="212090"/>
                    </a:cubicBezTo>
                    <a:cubicBezTo>
                      <a:pt x="444500" y="204470"/>
                      <a:pt x="448310" y="198120"/>
                      <a:pt x="457200" y="193040"/>
                    </a:cubicBezTo>
                    <a:cubicBezTo>
                      <a:pt x="477520" y="179070"/>
                      <a:pt x="561340" y="168910"/>
                      <a:pt x="591820" y="173990"/>
                    </a:cubicBezTo>
                    <a:cubicBezTo>
                      <a:pt x="608330" y="177800"/>
                      <a:pt x="624840" y="185420"/>
                      <a:pt x="628650" y="194310"/>
                    </a:cubicBezTo>
                    <a:cubicBezTo>
                      <a:pt x="631190" y="203200"/>
                      <a:pt x="626110" y="218440"/>
                      <a:pt x="615950" y="226060"/>
                    </a:cubicBezTo>
                    <a:cubicBezTo>
                      <a:pt x="598170" y="240030"/>
                      <a:pt x="533400" y="241300"/>
                      <a:pt x="502920" y="240030"/>
                    </a:cubicBezTo>
                    <a:cubicBezTo>
                      <a:pt x="481330" y="238760"/>
                      <a:pt x="455930" y="238760"/>
                      <a:pt x="450850" y="228600"/>
                    </a:cubicBezTo>
                    <a:cubicBezTo>
                      <a:pt x="445770" y="220980"/>
                      <a:pt x="449580" y="199390"/>
                      <a:pt x="459740" y="191770"/>
                    </a:cubicBezTo>
                    <a:cubicBezTo>
                      <a:pt x="472440" y="181610"/>
                      <a:pt x="508000" y="185420"/>
                      <a:pt x="534670" y="189230"/>
                    </a:cubicBezTo>
                    <a:cubicBezTo>
                      <a:pt x="565150" y="194310"/>
                      <a:pt x="613410" y="207010"/>
                      <a:pt x="629920" y="222250"/>
                    </a:cubicBezTo>
                    <a:cubicBezTo>
                      <a:pt x="640080" y="232410"/>
                      <a:pt x="645160" y="248920"/>
                      <a:pt x="642620" y="257810"/>
                    </a:cubicBezTo>
                    <a:cubicBezTo>
                      <a:pt x="640080" y="265430"/>
                      <a:pt x="633730" y="271780"/>
                      <a:pt x="623570" y="275590"/>
                    </a:cubicBezTo>
                    <a:cubicBezTo>
                      <a:pt x="600710" y="285750"/>
                      <a:pt x="537210" y="297180"/>
                      <a:pt x="500380" y="288290"/>
                    </a:cubicBezTo>
                    <a:cubicBezTo>
                      <a:pt x="464820" y="279400"/>
                      <a:pt x="420370" y="242570"/>
                      <a:pt x="405130" y="222250"/>
                    </a:cubicBezTo>
                    <a:cubicBezTo>
                      <a:pt x="397510" y="212090"/>
                      <a:pt x="396240" y="205740"/>
                      <a:pt x="396240" y="194310"/>
                    </a:cubicBezTo>
                    <a:cubicBezTo>
                      <a:pt x="394970" y="180340"/>
                      <a:pt x="397510" y="152400"/>
                      <a:pt x="405130" y="140970"/>
                    </a:cubicBezTo>
                    <a:cubicBezTo>
                      <a:pt x="411480" y="130810"/>
                      <a:pt x="420370" y="125730"/>
                      <a:pt x="429260" y="121920"/>
                    </a:cubicBezTo>
                    <a:cubicBezTo>
                      <a:pt x="438150" y="119380"/>
                      <a:pt x="449580" y="120650"/>
                      <a:pt x="458470" y="123190"/>
                    </a:cubicBezTo>
                    <a:cubicBezTo>
                      <a:pt x="469900" y="127000"/>
                      <a:pt x="486410" y="133350"/>
                      <a:pt x="492760" y="142240"/>
                    </a:cubicBezTo>
                    <a:cubicBezTo>
                      <a:pt x="497840" y="149860"/>
                      <a:pt x="499110" y="160020"/>
                      <a:pt x="497840" y="170180"/>
                    </a:cubicBezTo>
                    <a:cubicBezTo>
                      <a:pt x="494030" y="185420"/>
                      <a:pt x="478790" y="212090"/>
                      <a:pt x="459740" y="223520"/>
                    </a:cubicBezTo>
                    <a:cubicBezTo>
                      <a:pt x="438150" y="234950"/>
                      <a:pt x="392430" y="236220"/>
                      <a:pt x="370840" y="231140"/>
                    </a:cubicBezTo>
                    <a:cubicBezTo>
                      <a:pt x="356870" y="228600"/>
                      <a:pt x="344170" y="222250"/>
                      <a:pt x="337820" y="213360"/>
                    </a:cubicBezTo>
                    <a:cubicBezTo>
                      <a:pt x="331470" y="203200"/>
                      <a:pt x="328930" y="185420"/>
                      <a:pt x="334010" y="173990"/>
                    </a:cubicBezTo>
                    <a:cubicBezTo>
                      <a:pt x="341630" y="158750"/>
                      <a:pt x="365760" y="139700"/>
                      <a:pt x="382270" y="135890"/>
                    </a:cubicBezTo>
                    <a:cubicBezTo>
                      <a:pt x="398780" y="133350"/>
                      <a:pt x="425450" y="139700"/>
                      <a:pt x="431800" y="149860"/>
                    </a:cubicBezTo>
                    <a:cubicBezTo>
                      <a:pt x="438150" y="157480"/>
                      <a:pt x="434340" y="172720"/>
                      <a:pt x="429260" y="182880"/>
                    </a:cubicBezTo>
                    <a:cubicBezTo>
                      <a:pt x="424180" y="194310"/>
                      <a:pt x="411480" y="207010"/>
                      <a:pt x="398780" y="213360"/>
                    </a:cubicBezTo>
                    <a:cubicBezTo>
                      <a:pt x="381000" y="222250"/>
                      <a:pt x="351790" y="231140"/>
                      <a:pt x="332740" y="226060"/>
                    </a:cubicBezTo>
                    <a:cubicBezTo>
                      <a:pt x="313690" y="222250"/>
                      <a:pt x="292100" y="200660"/>
                      <a:pt x="280670" y="187960"/>
                    </a:cubicBezTo>
                    <a:cubicBezTo>
                      <a:pt x="271780" y="177800"/>
                      <a:pt x="267970" y="168910"/>
                      <a:pt x="265430" y="156210"/>
                    </a:cubicBezTo>
                    <a:cubicBezTo>
                      <a:pt x="261620" y="138430"/>
                      <a:pt x="259080" y="104140"/>
                      <a:pt x="270510" y="88900"/>
                    </a:cubicBezTo>
                    <a:cubicBezTo>
                      <a:pt x="279400" y="74930"/>
                      <a:pt x="303530" y="69850"/>
                      <a:pt x="322580" y="66040"/>
                    </a:cubicBezTo>
                    <a:cubicBezTo>
                      <a:pt x="342900" y="60960"/>
                      <a:pt x="372110" y="59690"/>
                      <a:pt x="387350" y="62230"/>
                    </a:cubicBezTo>
                    <a:cubicBezTo>
                      <a:pt x="397510" y="63500"/>
                      <a:pt x="405130" y="66040"/>
                      <a:pt x="408940" y="72390"/>
                    </a:cubicBezTo>
                    <a:cubicBezTo>
                      <a:pt x="414020" y="77470"/>
                      <a:pt x="416560" y="88900"/>
                      <a:pt x="412750" y="95250"/>
                    </a:cubicBezTo>
                    <a:cubicBezTo>
                      <a:pt x="410210" y="102870"/>
                      <a:pt x="400050" y="110490"/>
                      <a:pt x="391160" y="113030"/>
                    </a:cubicBezTo>
                    <a:cubicBezTo>
                      <a:pt x="377190" y="115570"/>
                      <a:pt x="350520" y="105410"/>
                      <a:pt x="336550" y="97790"/>
                    </a:cubicBezTo>
                    <a:cubicBezTo>
                      <a:pt x="323850" y="90170"/>
                      <a:pt x="311150" y="80010"/>
                      <a:pt x="308610" y="69850"/>
                    </a:cubicBezTo>
                    <a:cubicBezTo>
                      <a:pt x="307340" y="60960"/>
                      <a:pt x="311150" y="46990"/>
                      <a:pt x="318770" y="41910"/>
                    </a:cubicBezTo>
                    <a:cubicBezTo>
                      <a:pt x="326390" y="35560"/>
                      <a:pt x="346710" y="33020"/>
                      <a:pt x="356870" y="38100"/>
                    </a:cubicBezTo>
                    <a:cubicBezTo>
                      <a:pt x="368300" y="44450"/>
                      <a:pt x="378460" y="62230"/>
                      <a:pt x="379730" y="78740"/>
                    </a:cubicBezTo>
                    <a:cubicBezTo>
                      <a:pt x="383540" y="100330"/>
                      <a:pt x="367030" y="140970"/>
                      <a:pt x="356870" y="161290"/>
                    </a:cubicBezTo>
                    <a:cubicBezTo>
                      <a:pt x="347980" y="175260"/>
                      <a:pt x="337820" y="190500"/>
                      <a:pt x="327660" y="194310"/>
                    </a:cubicBezTo>
                    <a:cubicBezTo>
                      <a:pt x="318770" y="198120"/>
                      <a:pt x="307340" y="198120"/>
                      <a:pt x="299720" y="193040"/>
                    </a:cubicBezTo>
                    <a:cubicBezTo>
                      <a:pt x="292100" y="189230"/>
                      <a:pt x="284480" y="176530"/>
                      <a:pt x="281940" y="166370"/>
                    </a:cubicBezTo>
                    <a:cubicBezTo>
                      <a:pt x="280670" y="157480"/>
                      <a:pt x="283210" y="144780"/>
                      <a:pt x="290830" y="137160"/>
                    </a:cubicBezTo>
                    <a:cubicBezTo>
                      <a:pt x="299720" y="128270"/>
                      <a:pt x="326390" y="118110"/>
                      <a:pt x="337820" y="121920"/>
                    </a:cubicBezTo>
                    <a:cubicBezTo>
                      <a:pt x="347980" y="125730"/>
                      <a:pt x="354330" y="139700"/>
                      <a:pt x="356870" y="153670"/>
                    </a:cubicBezTo>
                    <a:cubicBezTo>
                      <a:pt x="360680" y="176530"/>
                      <a:pt x="347980" y="228600"/>
                      <a:pt x="336550" y="246380"/>
                    </a:cubicBezTo>
                    <a:cubicBezTo>
                      <a:pt x="328930" y="256540"/>
                      <a:pt x="321310" y="260350"/>
                      <a:pt x="309880" y="264160"/>
                    </a:cubicBezTo>
                    <a:cubicBezTo>
                      <a:pt x="297180" y="267970"/>
                      <a:pt x="278130" y="269240"/>
                      <a:pt x="259080" y="266700"/>
                    </a:cubicBezTo>
                    <a:cubicBezTo>
                      <a:pt x="233680" y="262890"/>
                      <a:pt x="189230" y="246380"/>
                      <a:pt x="171450" y="231140"/>
                    </a:cubicBezTo>
                    <a:cubicBezTo>
                      <a:pt x="161290" y="222250"/>
                      <a:pt x="154940" y="209550"/>
                      <a:pt x="153670" y="199390"/>
                    </a:cubicBezTo>
                    <a:cubicBezTo>
                      <a:pt x="151130" y="189230"/>
                      <a:pt x="153670" y="179070"/>
                      <a:pt x="157480" y="168910"/>
                    </a:cubicBezTo>
                    <a:cubicBezTo>
                      <a:pt x="162560" y="157480"/>
                      <a:pt x="171450" y="144780"/>
                      <a:pt x="182880" y="133350"/>
                    </a:cubicBezTo>
                    <a:cubicBezTo>
                      <a:pt x="196850" y="120650"/>
                      <a:pt x="219710" y="97790"/>
                      <a:pt x="238760" y="101600"/>
                    </a:cubicBezTo>
                    <a:cubicBezTo>
                      <a:pt x="262890" y="105410"/>
                      <a:pt x="304800" y="162560"/>
                      <a:pt x="314960" y="185420"/>
                    </a:cubicBezTo>
                    <a:cubicBezTo>
                      <a:pt x="320040" y="198120"/>
                      <a:pt x="321310" y="209550"/>
                      <a:pt x="317500" y="218440"/>
                    </a:cubicBezTo>
                    <a:cubicBezTo>
                      <a:pt x="312420" y="226060"/>
                      <a:pt x="295910" y="234950"/>
                      <a:pt x="284480" y="234950"/>
                    </a:cubicBezTo>
                    <a:cubicBezTo>
                      <a:pt x="273050" y="233680"/>
                      <a:pt x="260350" y="226060"/>
                      <a:pt x="248920" y="214630"/>
                    </a:cubicBezTo>
                    <a:cubicBezTo>
                      <a:pt x="229870" y="194310"/>
                      <a:pt x="205740" y="107950"/>
                      <a:pt x="191770" y="110490"/>
                    </a:cubicBezTo>
                    <a:cubicBezTo>
                      <a:pt x="177800" y="113030"/>
                      <a:pt x="185420" y="231140"/>
                      <a:pt x="166370" y="245110"/>
                    </a:cubicBezTo>
                    <a:cubicBezTo>
                      <a:pt x="156210" y="252730"/>
                      <a:pt x="137160" y="247650"/>
                      <a:pt x="124460" y="237490"/>
                    </a:cubicBezTo>
                    <a:cubicBezTo>
                      <a:pt x="102870" y="218440"/>
                      <a:pt x="82550" y="132080"/>
                      <a:pt x="80010" y="102870"/>
                    </a:cubicBezTo>
                    <a:cubicBezTo>
                      <a:pt x="80010" y="88900"/>
                      <a:pt x="81280" y="77470"/>
                      <a:pt x="86360" y="69850"/>
                    </a:cubicBezTo>
                    <a:cubicBezTo>
                      <a:pt x="91440" y="64770"/>
                      <a:pt x="101600" y="59690"/>
                      <a:pt x="107950" y="60960"/>
                    </a:cubicBezTo>
                    <a:cubicBezTo>
                      <a:pt x="116840" y="63500"/>
                      <a:pt x="128270" y="73660"/>
                      <a:pt x="130810" y="86360"/>
                    </a:cubicBezTo>
                    <a:cubicBezTo>
                      <a:pt x="137160" y="111760"/>
                      <a:pt x="110490" y="199390"/>
                      <a:pt x="97790" y="220980"/>
                    </a:cubicBezTo>
                    <a:cubicBezTo>
                      <a:pt x="91440" y="229870"/>
                      <a:pt x="85090" y="233680"/>
                      <a:pt x="78740" y="234950"/>
                    </a:cubicBezTo>
                    <a:cubicBezTo>
                      <a:pt x="72390" y="236220"/>
                      <a:pt x="62230" y="234950"/>
                      <a:pt x="55880" y="228600"/>
                    </a:cubicBezTo>
                    <a:cubicBezTo>
                      <a:pt x="44450" y="214630"/>
                      <a:pt x="53340" y="149860"/>
                      <a:pt x="45720" y="128270"/>
                    </a:cubicBezTo>
                    <a:cubicBezTo>
                      <a:pt x="41910" y="115570"/>
                      <a:pt x="26670" y="104140"/>
                      <a:pt x="29210" y="100330"/>
                    </a:cubicBezTo>
                    <a:cubicBezTo>
                      <a:pt x="33020" y="95250"/>
                      <a:pt x="59690" y="92710"/>
                      <a:pt x="66040" y="100330"/>
                    </a:cubicBezTo>
                    <a:cubicBezTo>
                      <a:pt x="76200" y="111760"/>
                      <a:pt x="36830" y="179070"/>
                      <a:pt x="50800" y="193040"/>
                    </a:cubicBezTo>
                    <a:cubicBezTo>
                      <a:pt x="67310" y="209550"/>
                      <a:pt x="128270" y="175260"/>
                      <a:pt x="181610" y="170180"/>
                    </a:cubicBezTo>
                    <a:cubicBezTo>
                      <a:pt x="260350" y="162560"/>
                      <a:pt x="412750" y="157480"/>
                      <a:pt x="481330" y="168910"/>
                    </a:cubicBezTo>
                    <a:cubicBezTo>
                      <a:pt x="518160" y="175260"/>
                      <a:pt x="551180" y="185420"/>
                      <a:pt x="565150" y="198120"/>
                    </a:cubicBezTo>
                    <a:cubicBezTo>
                      <a:pt x="571500" y="204470"/>
                      <a:pt x="575310" y="213360"/>
                      <a:pt x="574040" y="220980"/>
                    </a:cubicBezTo>
                    <a:cubicBezTo>
                      <a:pt x="574040" y="227330"/>
                      <a:pt x="570230" y="234950"/>
                      <a:pt x="561340" y="241300"/>
                    </a:cubicBezTo>
                    <a:cubicBezTo>
                      <a:pt x="544830" y="252730"/>
                      <a:pt x="491490" y="262890"/>
                      <a:pt x="453390" y="262890"/>
                    </a:cubicBezTo>
                    <a:cubicBezTo>
                      <a:pt x="408940" y="262890"/>
                      <a:pt x="354330" y="233680"/>
                      <a:pt x="308610" y="231140"/>
                    </a:cubicBezTo>
                    <a:cubicBezTo>
                      <a:pt x="267970" y="228600"/>
                      <a:pt x="212090" y="248920"/>
                      <a:pt x="190500" y="242570"/>
                    </a:cubicBezTo>
                    <a:cubicBezTo>
                      <a:pt x="181610" y="238760"/>
                      <a:pt x="175260" y="232410"/>
                      <a:pt x="172720" y="226060"/>
                    </a:cubicBezTo>
                    <a:cubicBezTo>
                      <a:pt x="171450" y="218440"/>
                      <a:pt x="176530" y="200660"/>
                      <a:pt x="182880" y="196850"/>
                    </a:cubicBezTo>
                    <a:cubicBezTo>
                      <a:pt x="190500" y="191770"/>
                      <a:pt x="213360" y="198120"/>
                      <a:pt x="219710" y="204470"/>
                    </a:cubicBezTo>
                    <a:cubicBezTo>
                      <a:pt x="223520" y="209550"/>
                      <a:pt x="223520" y="222250"/>
                      <a:pt x="220980" y="228600"/>
                    </a:cubicBezTo>
                    <a:cubicBezTo>
                      <a:pt x="217170" y="234950"/>
                      <a:pt x="208280" y="242570"/>
                      <a:pt x="201930" y="242570"/>
                    </a:cubicBezTo>
                    <a:cubicBezTo>
                      <a:pt x="193040" y="243840"/>
                      <a:pt x="177800" y="236220"/>
                      <a:pt x="173990" y="228600"/>
                    </a:cubicBezTo>
                    <a:cubicBezTo>
                      <a:pt x="171450" y="220980"/>
                      <a:pt x="172720" y="205740"/>
                      <a:pt x="181610" y="198120"/>
                    </a:cubicBezTo>
                    <a:cubicBezTo>
                      <a:pt x="196850" y="182880"/>
                      <a:pt x="257810" y="179070"/>
                      <a:pt x="298450" y="180340"/>
                    </a:cubicBezTo>
                    <a:cubicBezTo>
                      <a:pt x="346710" y="182880"/>
                      <a:pt x="402590" y="213360"/>
                      <a:pt x="448310" y="215900"/>
                    </a:cubicBezTo>
                    <a:cubicBezTo>
                      <a:pt x="490220" y="217170"/>
                      <a:pt x="547370" y="189230"/>
                      <a:pt x="565150" y="199390"/>
                    </a:cubicBezTo>
                    <a:cubicBezTo>
                      <a:pt x="572770" y="203200"/>
                      <a:pt x="574040" y="213360"/>
                      <a:pt x="574040" y="220980"/>
                    </a:cubicBezTo>
                    <a:cubicBezTo>
                      <a:pt x="574040" y="227330"/>
                      <a:pt x="568960" y="237490"/>
                      <a:pt x="561340" y="241300"/>
                    </a:cubicBezTo>
                    <a:cubicBezTo>
                      <a:pt x="547370" y="246380"/>
                      <a:pt x="515620" y="223520"/>
                      <a:pt x="480060" y="219710"/>
                    </a:cubicBezTo>
                    <a:cubicBezTo>
                      <a:pt x="416560" y="210820"/>
                      <a:pt x="280670" y="214630"/>
                      <a:pt x="205740" y="219710"/>
                    </a:cubicBezTo>
                    <a:cubicBezTo>
                      <a:pt x="154940" y="223520"/>
                      <a:pt x="110490" y="240030"/>
                      <a:pt x="74930" y="240030"/>
                    </a:cubicBezTo>
                    <a:cubicBezTo>
                      <a:pt x="50800" y="240030"/>
                      <a:pt x="25400" y="241300"/>
                      <a:pt x="13970" y="229870"/>
                    </a:cubicBezTo>
                    <a:cubicBezTo>
                      <a:pt x="1270" y="218440"/>
                      <a:pt x="0" y="194310"/>
                      <a:pt x="1270" y="172720"/>
                    </a:cubicBezTo>
                    <a:cubicBezTo>
                      <a:pt x="1270" y="143510"/>
                      <a:pt x="8890" y="82550"/>
                      <a:pt x="26670" y="72390"/>
                    </a:cubicBezTo>
                    <a:cubicBezTo>
                      <a:pt x="39370" y="64770"/>
                      <a:pt x="64770" y="73660"/>
                      <a:pt x="76200" y="83820"/>
                    </a:cubicBezTo>
                    <a:cubicBezTo>
                      <a:pt x="87630" y="93980"/>
                      <a:pt x="92710" y="114300"/>
                      <a:pt x="96520" y="134620"/>
                    </a:cubicBezTo>
                    <a:cubicBezTo>
                      <a:pt x="101600" y="158750"/>
                      <a:pt x="107950" y="205740"/>
                      <a:pt x="97790" y="220980"/>
                    </a:cubicBezTo>
                    <a:cubicBezTo>
                      <a:pt x="90170" y="229870"/>
                      <a:pt x="69850" y="234950"/>
                      <a:pt x="60960" y="232410"/>
                    </a:cubicBezTo>
                    <a:cubicBezTo>
                      <a:pt x="52070" y="228600"/>
                      <a:pt x="45720" y="213360"/>
                      <a:pt x="44450" y="204470"/>
                    </a:cubicBezTo>
                    <a:cubicBezTo>
                      <a:pt x="41910" y="195580"/>
                      <a:pt x="45720" y="189230"/>
                      <a:pt x="49530" y="177800"/>
                    </a:cubicBezTo>
                    <a:cubicBezTo>
                      <a:pt x="54610" y="154940"/>
                      <a:pt x="69850" y="92710"/>
                      <a:pt x="82550" y="74930"/>
                    </a:cubicBezTo>
                    <a:cubicBezTo>
                      <a:pt x="88900" y="67310"/>
                      <a:pt x="95250" y="62230"/>
                      <a:pt x="102870" y="60960"/>
                    </a:cubicBezTo>
                    <a:cubicBezTo>
                      <a:pt x="110490" y="60960"/>
                      <a:pt x="121920" y="66040"/>
                      <a:pt x="128270" y="74930"/>
                    </a:cubicBezTo>
                    <a:cubicBezTo>
                      <a:pt x="137160" y="86360"/>
                      <a:pt x="138430" y="116840"/>
                      <a:pt x="142240" y="138430"/>
                    </a:cubicBezTo>
                    <a:cubicBezTo>
                      <a:pt x="144780" y="158750"/>
                      <a:pt x="152400" y="186690"/>
                      <a:pt x="148590" y="201930"/>
                    </a:cubicBezTo>
                    <a:cubicBezTo>
                      <a:pt x="146050" y="210820"/>
                      <a:pt x="135890" y="222250"/>
                      <a:pt x="132080" y="222250"/>
                    </a:cubicBezTo>
                    <a:cubicBezTo>
                      <a:pt x="128270" y="220980"/>
                      <a:pt x="127000" y="203200"/>
                      <a:pt x="128270" y="189230"/>
                    </a:cubicBezTo>
                    <a:cubicBezTo>
                      <a:pt x="129540" y="167640"/>
                      <a:pt x="139700" y="127000"/>
                      <a:pt x="154940" y="104140"/>
                    </a:cubicBezTo>
                    <a:cubicBezTo>
                      <a:pt x="170180" y="83820"/>
                      <a:pt x="199390" y="53340"/>
                      <a:pt x="218440" y="58420"/>
                    </a:cubicBezTo>
                    <a:cubicBezTo>
                      <a:pt x="245110" y="64770"/>
                      <a:pt x="285750" y="162560"/>
                      <a:pt x="284480" y="187960"/>
                    </a:cubicBezTo>
                    <a:cubicBezTo>
                      <a:pt x="284480" y="199390"/>
                      <a:pt x="275590" y="210820"/>
                      <a:pt x="270510" y="210820"/>
                    </a:cubicBezTo>
                    <a:cubicBezTo>
                      <a:pt x="262890" y="209550"/>
                      <a:pt x="255270" y="149860"/>
                      <a:pt x="243840" y="147320"/>
                    </a:cubicBezTo>
                    <a:cubicBezTo>
                      <a:pt x="233680" y="146050"/>
                      <a:pt x="203200" y="182880"/>
                      <a:pt x="205740" y="195580"/>
                    </a:cubicBezTo>
                    <a:cubicBezTo>
                      <a:pt x="209550" y="209550"/>
                      <a:pt x="267970" y="229870"/>
                      <a:pt x="285750" y="224790"/>
                    </a:cubicBezTo>
                    <a:cubicBezTo>
                      <a:pt x="297180" y="220980"/>
                      <a:pt x="304800" y="205740"/>
                      <a:pt x="307340" y="195580"/>
                    </a:cubicBezTo>
                    <a:cubicBezTo>
                      <a:pt x="309880" y="186690"/>
                      <a:pt x="302260" y="175260"/>
                      <a:pt x="306070" y="168910"/>
                    </a:cubicBezTo>
                    <a:cubicBezTo>
                      <a:pt x="309880" y="162560"/>
                      <a:pt x="328930" y="162560"/>
                      <a:pt x="330200" y="157480"/>
                    </a:cubicBezTo>
                    <a:cubicBezTo>
                      <a:pt x="331470" y="152400"/>
                      <a:pt x="312420" y="147320"/>
                      <a:pt x="311150" y="138430"/>
                    </a:cubicBezTo>
                    <a:cubicBezTo>
                      <a:pt x="308610" y="119380"/>
                      <a:pt x="339090" y="58420"/>
                      <a:pt x="359410" y="50800"/>
                    </a:cubicBezTo>
                    <a:cubicBezTo>
                      <a:pt x="372110" y="45720"/>
                      <a:pt x="396240" y="59690"/>
                      <a:pt x="405130" y="67310"/>
                    </a:cubicBezTo>
                    <a:cubicBezTo>
                      <a:pt x="411480" y="73660"/>
                      <a:pt x="415290" y="82550"/>
                      <a:pt x="414020" y="88900"/>
                    </a:cubicBezTo>
                    <a:cubicBezTo>
                      <a:pt x="414020" y="96520"/>
                      <a:pt x="406400" y="105410"/>
                      <a:pt x="396240" y="111760"/>
                    </a:cubicBezTo>
                    <a:cubicBezTo>
                      <a:pt x="379730" y="121920"/>
                      <a:pt x="318770" y="114300"/>
                      <a:pt x="312420" y="128270"/>
                    </a:cubicBezTo>
                    <a:cubicBezTo>
                      <a:pt x="307340" y="138430"/>
                      <a:pt x="326390" y="171450"/>
                      <a:pt x="339090" y="175260"/>
                    </a:cubicBezTo>
                    <a:cubicBezTo>
                      <a:pt x="350520" y="180340"/>
                      <a:pt x="377190" y="153670"/>
                      <a:pt x="386080" y="157480"/>
                    </a:cubicBezTo>
                    <a:cubicBezTo>
                      <a:pt x="392430" y="160020"/>
                      <a:pt x="389890" y="176530"/>
                      <a:pt x="397510" y="180340"/>
                    </a:cubicBezTo>
                    <a:cubicBezTo>
                      <a:pt x="407670" y="185420"/>
                      <a:pt x="444500" y="160020"/>
                      <a:pt x="450850" y="165100"/>
                    </a:cubicBezTo>
                    <a:cubicBezTo>
                      <a:pt x="454660" y="168910"/>
                      <a:pt x="441960" y="184150"/>
                      <a:pt x="445770" y="194310"/>
                    </a:cubicBezTo>
                    <a:cubicBezTo>
                      <a:pt x="452120" y="209550"/>
                      <a:pt x="485140" y="237490"/>
                      <a:pt x="510540" y="243840"/>
                    </a:cubicBezTo>
                    <a:cubicBezTo>
                      <a:pt x="537210" y="251460"/>
                      <a:pt x="588010" y="224790"/>
                      <a:pt x="603250" y="234950"/>
                    </a:cubicBezTo>
                    <a:cubicBezTo>
                      <a:pt x="612140" y="241300"/>
                      <a:pt x="617220" y="264160"/>
                      <a:pt x="612140" y="269240"/>
                    </a:cubicBezTo>
                    <a:cubicBezTo>
                      <a:pt x="604520" y="275590"/>
                      <a:pt x="560070" y="245110"/>
                      <a:pt x="534670" y="240030"/>
                    </a:cubicBezTo>
                    <a:cubicBezTo>
                      <a:pt x="510540" y="236220"/>
                      <a:pt x="480060" y="247650"/>
                      <a:pt x="464820" y="238760"/>
                    </a:cubicBezTo>
                    <a:cubicBezTo>
                      <a:pt x="454660" y="233680"/>
                      <a:pt x="445770" y="219710"/>
                      <a:pt x="445770" y="212090"/>
                    </a:cubicBezTo>
                    <a:cubicBezTo>
                      <a:pt x="447040" y="203200"/>
                      <a:pt x="453390" y="195580"/>
                      <a:pt x="464820" y="190500"/>
                    </a:cubicBezTo>
                    <a:cubicBezTo>
                      <a:pt x="491490" y="177800"/>
                      <a:pt x="601980" y="171450"/>
                      <a:pt x="621030" y="184150"/>
                    </a:cubicBezTo>
                    <a:cubicBezTo>
                      <a:pt x="628650" y="189230"/>
                      <a:pt x="631190" y="199390"/>
                      <a:pt x="629920" y="207010"/>
                    </a:cubicBezTo>
                    <a:cubicBezTo>
                      <a:pt x="628650" y="214630"/>
                      <a:pt x="621030" y="222250"/>
                      <a:pt x="609600" y="228600"/>
                    </a:cubicBezTo>
                    <a:cubicBezTo>
                      <a:pt x="585470" y="240030"/>
                      <a:pt x="488950" y="251460"/>
                      <a:pt x="463550" y="240030"/>
                    </a:cubicBezTo>
                    <a:cubicBezTo>
                      <a:pt x="452120" y="233680"/>
                      <a:pt x="443230" y="220980"/>
                      <a:pt x="444500" y="212090"/>
                    </a:cubicBezTo>
                    <a:cubicBezTo>
                      <a:pt x="444500" y="204470"/>
                      <a:pt x="452120" y="195580"/>
                      <a:pt x="462280" y="190500"/>
                    </a:cubicBezTo>
                    <a:cubicBezTo>
                      <a:pt x="483870" y="179070"/>
                      <a:pt x="553720" y="168910"/>
                      <a:pt x="576580" y="177800"/>
                    </a:cubicBezTo>
                    <a:cubicBezTo>
                      <a:pt x="589280" y="181610"/>
                      <a:pt x="600710" y="193040"/>
                      <a:pt x="600710" y="201930"/>
                    </a:cubicBezTo>
                    <a:cubicBezTo>
                      <a:pt x="600710" y="209550"/>
                      <a:pt x="586740" y="224790"/>
                      <a:pt x="574040" y="228600"/>
                    </a:cubicBezTo>
                    <a:cubicBezTo>
                      <a:pt x="552450" y="233680"/>
                      <a:pt x="494030" y="215900"/>
                      <a:pt x="474980" y="203200"/>
                    </a:cubicBezTo>
                    <a:cubicBezTo>
                      <a:pt x="463550" y="196850"/>
                      <a:pt x="455930" y="189230"/>
                      <a:pt x="453390" y="180340"/>
                    </a:cubicBezTo>
                    <a:cubicBezTo>
                      <a:pt x="449580" y="172720"/>
                      <a:pt x="448310" y="161290"/>
                      <a:pt x="455930" y="153670"/>
                    </a:cubicBezTo>
                    <a:cubicBezTo>
                      <a:pt x="471170" y="135890"/>
                      <a:pt x="544830" y="125730"/>
                      <a:pt x="603250" y="118110"/>
                    </a:cubicBezTo>
                    <a:cubicBezTo>
                      <a:pt x="687070" y="107950"/>
                      <a:pt x="833120" y="124460"/>
                      <a:pt x="916940" y="115570"/>
                    </a:cubicBezTo>
                    <a:cubicBezTo>
                      <a:pt x="975360" y="107950"/>
                      <a:pt x="1022350" y="82550"/>
                      <a:pt x="1062990" y="82550"/>
                    </a:cubicBezTo>
                    <a:cubicBezTo>
                      <a:pt x="1089660" y="83820"/>
                      <a:pt x="1121410" y="88900"/>
                      <a:pt x="1131570" y="100330"/>
                    </a:cubicBezTo>
                    <a:cubicBezTo>
                      <a:pt x="1139190" y="107950"/>
                      <a:pt x="1139190" y="119380"/>
                      <a:pt x="1137920" y="127000"/>
                    </a:cubicBezTo>
                    <a:cubicBezTo>
                      <a:pt x="1135380" y="137160"/>
                      <a:pt x="1125220" y="151130"/>
                      <a:pt x="1115060" y="152400"/>
                    </a:cubicBezTo>
                    <a:cubicBezTo>
                      <a:pt x="1102360" y="154940"/>
                      <a:pt x="1071880" y="135890"/>
                      <a:pt x="1062990" y="121920"/>
                    </a:cubicBezTo>
                    <a:cubicBezTo>
                      <a:pt x="1055370" y="110490"/>
                      <a:pt x="1054100" y="95250"/>
                      <a:pt x="1059180" y="81280"/>
                    </a:cubicBezTo>
                    <a:cubicBezTo>
                      <a:pt x="1065530" y="59690"/>
                      <a:pt x="1103630" y="11430"/>
                      <a:pt x="1112520" y="13970"/>
                    </a:cubicBezTo>
                    <a:cubicBezTo>
                      <a:pt x="1118870" y="15240"/>
                      <a:pt x="1126490" y="43180"/>
                      <a:pt x="1117600" y="58420"/>
                    </a:cubicBezTo>
                    <a:cubicBezTo>
                      <a:pt x="1092200" y="101600"/>
                      <a:pt x="886460" y="176530"/>
                      <a:pt x="789940" y="199390"/>
                    </a:cubicBezTo>
                    <a:cubicBezTo>
                      <a:pt x="718820" y="215900"/>
                      <a:pt x="631190" y="199390"/>
                      <a:pt x="595630" y="207010"/>
                    </a:cubicBezTo>
                    <a:cubicBezTo>
                      <a:pt x="581660" y="210820"/>
                      <a:pt x="576580" y="220980"/>
                      <a:pt x="568960" y="219710"/>
                    </a:cubicBezTo>
                    <a:cubicBezTo>
                      <a:pt x="561340" y="217170"/>
                      <a:pt x="549910" y="205740"/>
                      <a:pt x="549910" y="198120"/>
                    </a:cubicBezTo>
                    <a:cubicBezTo>
                      <a:pt x="548640" y="190500"/>
                      <a:pt x="553720" y="176530"/>
                      <a:pt x="562610" y="172720"/>
                    </a:cubicBezTo>
                    <a:cubicBezTo>
                      <a:pt x="582930" y="162560"/>
                      <a:pt x="643890" y="189230"/>
                      <a:pt x="687070" y="191770"/>
                    </a:cubicBezTo>
                    <a:cubicBezTo>
                      <a:pt x="735330" y="195580"/>
                      <a:pt x="812800" y="176530"/>
                      <a:pt x="838200" y="186690"/>
                    </a:cubicBezTo>
                    <a:cubicBezTo>
                      <a:pt x="849630" y="191770"/>
                      <a:pt x="857250" y="200660"/>
                      <a:pt x="857250" y="208280"/>
                    </a:cubicBezTo>
                    <a:cubicBezTo>
                      <a:pt x="857250" y="217170"/>
                      <a:pt x="848360" y="231140"/>
                      <a:pt x="838200" y="236220"/>
                    </a:cubicBezTo>
                    <a:cubicBezTo>
                      <a:pt x="822960" y="243840"/>
                      <a:pt x="797560" y="240030"/>
                      <a:pt x="770890" y="236220"/>
                    </a:cubicBezTo>
                    <a:cubicBezTo>
                      <a:pt x="730250" y="231140"/>
                      <a:pt x="642620" y="212090"/>
                      <a:pt x="623570" y="195580"/>
                    </a:cubicBezTo>
                    <a:cubicBezTo>
                      <a:pt x="615950" y="187960"/>
                      <a:pt x="613410" y="180340"/>
                      <a:pt x="614680" y="172720"/>
                    </a:cubicBezTo>
                    <a:cubicBezTo>
                      <a:pt x="615950" y="166370"/>
                      <a:pt x="619760" y="158750"/>
                      <a:pt x="628650" y="153670"/>
                    </a:cubicBezTo>
                    <a:cubicBezTo>
                      <a:pt x="647700" y="143510"/>
                      <a:pt x="723900" y="138430"/>
                      <a:pt x="746760" y="148590"/>
                    </a:cubicBezTo>
                    <a:cubicBezTo>
                      <a:pt x="758190" y="153670"/>
                      <a:pt x="767080" y="166370"/>
                      <a:pt x="767080" y="173990"/>
                    </a:cubicBezTo>
                    <a:cubicBezTo>
                      <a:pt x="767080" y="182880"/>
                      <a:pt x="744220" y="198120"/>
                      <a:pt x="744220" y="198120"/>
                    </a:cubicBezTo>
                  </a:path>
                </a:pathLst>
              </a:custGeom>
              <a:solidFill>
                <a:srgbClr val="91919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2332414" y="2195798"/>
              <a:ext cx="347980" cy="289560"/>
              <a:chOff x="0" y="0"/>
              <a:chExt cx="347980" cy="28956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44450" y="45720"/>
                <a:ext cx="252730" cy="196850"/>
              </a:xfrm>
              <a:custGeom>
                <a:avLst/>
                <a:gdLst/>
                <a:ahLst/>
                <a:cxnLst/>
                <a:rect l="l" t="t" r="r" b="b"/>
                <a:pathLst>
                  <a:path w="252730" h="196850">
                    <a:moveTo>
                      <a:pt x="6350" y="152400"/>
                    </a:moveTo>
                    <a:cubicBezTo>
                      <a:pt x="100330" y="52070"/>
                      <a:pt x="116840" y="40640"/>
                      <a:pt x="139700" y="30480"/>
                    </a:cubicBezTo>
                    <a:cubicBezTo>
                      <a:pt x="166370" y="19050"/>
                      <a:pt x="213360" y="0"/>
                      <a:pt x="232410" y="5080"/>
                    </a:cubicBezTo>
                    <a:cubicBezTo>
                      <a:pt x="242570" y="8890"/>
                      <a:pt x="250190" y="21590"/>
                      <a:pt x="251460" y="29210"/>
                    </a:cubicBezTo>
                    <a:cubicBezTo>
                      <a:pt x="252730" y="36830"/>
                      <a:pt x="246380" y="46990"/>
                      <a:pt x="241300" y="50800"/>
                    </a:cubicBezTo>
                    <a:cubicBezTo>
                      <a:pt x="234950" y="54610"/>
                      <a:pt x="224790" y="57150"/>
                      <a:pt x="217170" y="54610"/>
                    </a:cubicBezTo>
                    <a:cubicBezTo>
                      <a:pt x="210820" y="52070"/>
                      <a:pt x="203200" y="43180"/>
                      <a:pt x="201930" y="36830"/>
                    </a:cubicBezTo>
                    <a:cubicBezTo>
                      <a:pt x="200660" y="29210"/>
                      <a:pt x="207010" y="12700"/>
                      <a:pt x="213360" y="8890"/>
                    </a:cubicBezTo>
                    <a:cubicBezTo>
                      <a:pt x="219710" y="3810"/>
                      <a:pt x="231140" y="3810"/>
                      <a:pt x="237490" y="7620"/>
                    </a:cubicBezTo>
                    <a:cubicBezTo>
                      <a:pt x="243840" y="10160"/>
                      <a:pt x="250190" y="19050"/>
                      <a:pt x="251460" y="26670"/>
                    </a:cubicBezTo>
                    <a:cubicBezTo>
                      <a:pt x="252730" y="33020"/>
                      <a:pt x="250190" y="41910"/>
                      <a:pt x="243840" y="49530"/>
                    </a:cubicBezTo>
                    <a:cubicBezTo>
                      <a:pt x="227330" y="66040"/>
                      <a:pt x="160020" y="73660"/>
                      <a:pt x="125730" y="97790"/>
                    </a:cubicBezTo>
                    <a:cubicBezTo>
                      <a:pt x="90170" y="121920"/>
                      <a:pt x="57150" y="186690"/>
                      <a:pt x="34290" y="193040"/>
                    </a:cubicBezTo>
                    <a:cubicBezTo>
                      <a:pt x="22860" y="196850"/>
                      <a:pt x="10160" y="193040"/>
                      <a:pt x="6350" y="186690"/>
                    </a:cubicBezTo>
                    <a:cubicBezTo>
                      <a:pt x="0" y="179070"/>
                      <a:pt x="6350" y="152400"/>
                      <a:pt x="6350" y="152400"/>
                    </a:cubicBezTo>
                  </a:path>
                </a:pathLst>
              </a:custGeom>
              <a:solidFill>
                <a:srgbClr val="91919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2319714" y="2318988"/>
              <a:ext cx="1159510" cy="222250"/>
              <a:chOff x="0" y="0"/>
              <a:chExt cx="1159510" cy="22225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49530" y="39370"/>
                <a:ext cx="1060450" cy="142240"/>
              </a:xfrm>
              <a:custGeom>
                <a:avLst/>
                <a:gdLst/>
                <a:ahLst/>
                <a:cxnLst/>
                <a:rect l="l" t="t" r="r" b="b"/>
                <a:pathLst>
                  <a:path w="1060450" h="142240">
                    <a:moveTo>
                      <a:pt x="41910" y="55880"/>
                    </a:moveTo>
                    <a:cubicBezTo>
                      <a:pt x="127000" y="85090"/>
                      <a:pt x="237490" y="48260"/>
                      <a:pt x="318770" y="41910"/>
                    </a:cubicBezTo>
                    <a:cubicBezTo>
                      <a:pt x="405130" y="35560"/>
                      <a:pt x="509270" y="33020"/>
                      <a:pt x="584200" y="41910"/>
                    </a:cubicBezTo>
                    <a:cubicBezTo>
                      <a:pt x="642620" y="49530"/>
                      <a:pt x="689610" y="73660"/>
                      <a:pt x="735330" y="80010"/>
                    </a:cubicBezTo>
                    <a:cubicBezTo>
                      <a:pt x="770890" y="83820"/>
                      <a:pt x="795020" y="82550"/>
                      <a:pt x="833120" y="80010"/>
                    </a:cubicBezTo>
                    <a:cubicBezTo>
                      <a:pt x="889000" y="76200"/>
                      <a:pt x="999490" y="41910"/>
                      <a:pt x="1033780" y="52070"/>
                    </a:cubicBezTo>
                    <a:cubicBezTo>
                      <a:pt x="1047750" y="55880"/>
                      <a:pt x="1057910" y="66040"/>
                      <a:pt x="1059180" y="74930"/>
                    </a:cubicBezTo>
                    <a:cubicBezTo>
                      <a:pt x="1060450" y="82550"/>
                      <a:pt x="1055370" y="93980"/>
                      <a:pt x="1045210" y="100330"/>
                    </a:cubicBezTo>
                    <a:cubicBezTo>
                      <a:pt x="1027430" y="113030"/>
                      <a:pt x="974090" y="115570"/>
                      <a:pt x="937260" y="113030"/>
                    </a:cubicBezTo>
                    <a:cubicBezTo>
                      <a:pt x="899160" y="109220"/>
                      <a:pt x="864870" y="87630"/>
                      <a:pt x="821690" y="80010"/>
                    </a:cubicBezTo>
                    <a:cubicBezTo>
                      <a:pt x="768350" y="68580"/>
                      <a:pt x="668020" y="74930"/>
                      <a:pt x="638810" y="59690"/>
                    </a:cubicBezTo>
                    <a:cubicBezTo>
                      <a:pt x="627380" y="53340"/>
                      <a:pt x="621030" y="43180"/>
                      <a:pt x="619760" y="35560"/>
                    </a:cubicBezTo>
                    <a:cubicBezTo>
                      <a:pt x="618490" y="27940"/>
                      <a:pt x="623570" y="17780"/>
                      <a:pt x="629920" y="13970"/>
                    </a:cubicBezTo>
                    <a:cubicBezTo>
                      <a:pt x="637540" y="10160"/>
                      <a:pt x="654050" y="10160"/>
                      <a:pt x="660400" y="15240"/>
                    </a:cubicBezTo>
                    <a:cubicBezTo>
                      <a:pt x="666750" y="19050"/>
                      <a:pt x="671830" y="30480"/>
                      <a:pt x="670560" y="36830"/>
                    </a:cubicBezTo>
                    <a:cubicBezTo>
                      <a:pt x="669290" y="44450"/>
                      <a:pt x="657860" y="57150"/>
                      <a:pt x="650240" y="59690"/>
                    </a:cubicBezTo>
                    <a:cubicBezTo>
                      <a:pt x="642620" y="62230"/>
                      <a:pt x="632460" y="57150"/>
                      <a:pt x="627380" y="53340"/>
                    </a:cubicBezTo>
                    <a:cubicBezTo>
                      <a:pt x="622300" y="48260"/>
                      <a:pt x="618490" y="36830"/>
                      <a:pt x="619760" y="30480"/>
                    </a:cubicBezTo>
                    <a:cubicBezTo>
                      <a:pt x="621030" y="22860"/>
                      <a:pt x="626110" y="15240"/>
                      <a:pt x="635000" y="11430"/>
                    </a:cubicBezTo>
                    <a:cubicBezTo>
                      <a:pt x="661670" y="0"/>
                      <a:pt x="764540" y="17780"/>
                      <a:pt x="819150" y="27940"/>
                    </a:cubicBezTo>
                    <a:cubicBezTo>
                      <a:pt x="864870" y="36830"/>
                      <a:pt x="901700" y="57150"/>
                      <a:pt x="942340" y="62230"/>
                    </a:cubicBezTo>
                    <a:cubicBezTo>
                      <a:pt x="979170" y="66040"/>
                      <a:pt x="1035050" y="46990"/>
                      <a:pt x="1050290" y="58420"/>
                    </a:cubicBezTo>
                    <a:cubicBezTo>
                      <a:pt x="1059180" y="64770"/>
                      <a:pt x="1060450" y="78740"/>
                      <a:pt x="1057910" y="86360"/>
                    </a:cubicBezTo>
                    <a:cubicBezTo>
                      <a:pt x="1055370" y="92710"/>
                      <a:pt x="1050290" y="97790"/>
                      <a:pt x="1040130" y="101600"/>
                    </a:cubicBezTo>
                    <a:cubicBezTo>
                      <a:pt x="1004570" y="118110"/>
                      <a:pt x="852170" y="134620"/>
                      <a:pt x="770890" y="130810"/>
                    </a:cubicBezTo>
                    <a:cubicBezTo>
                      <a:pt x="702310" y="128270"/>
                      <a:pt x="651510" y="100330"/>
                      <a:pt x="584200" y="92710"/>
                    </a:cubicBezTo>
                    <a:cubicBezTo>
                      <a:pt x="504190" y="85090"/>
                      <a:pt x="407670" y="87630"/>
                      <a:pt x="320040" y="92710"/>
                    </a:cubicBezTo>
                    <a:cubicBezTo>
                      <a:pt x="231140" y="97790"/>
                      <a:pt x="106680" y="142240"/>
                      <a:pt x="53340" y="125730"/>
                    </a:cubicBezTo>
                    <a:cubicBezTo>
                      <a:pt x="26670" y="118110"/>
                      <a:pt x="5080" y="95250"/>
                      <a:pt x="1270" y="81280"/>
                    </a:cubicBezTo>
                    <a:cubicBezTo>
                      <a:pt x="0" y="72390"/>
                      <a:pt x="6350" y="58420"/>
                      <a:pt x="12700" y="54610"/>
                    </a:cubicBezTo>
                    <a:cubicBezTo>
                      <a:pt x="20320" y="50800"/>
                      <a:pt x="41910" y="55880"/>
                      <a:pt x="41910" y="55880"/>
                    </a:cubicBezTo>
                  </a:path>
                </a:pathLst>
              </a:custGeom>
              <a:solidFill>
                <a:srgbClr val="91919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2012374" y="2305018"/>
              <a:ext cx="561340" cy="200660"/>
              <a:chOff x="0" y="0"/>
              <a:chExt cx="561340" cy="20066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48260" y="41910"/>
                <a:ext cx="461010" cy="104140"/>
              </a:xfrm>
              <a:custGeom>
                <a:avLst/>
                <a:gdLst/>
                <a:ahLst/>
                <a:cxnLst/>
                <a:rect l="l" t="t" r="r" b="b"/>
                <a:pathLst>
                  <a:path w="461010" h="104140">
                    <a:moveTo>
                      <a:pt x="438150" y="80010"/>
                    </a:moveTo>
                    <a:cubicBezTo>
                      <a:pt x="172720" y="104140"/>
                      <a:pt x="41910" y="80010"/>
                      <a:pt x="13970" y="55880"/>
                    </a:cubicBezTo>
                    <a:cubicBezTo>
                      <a:pt x="3810" y="46990"/>
                      <a:pt x="0" y="34290"/>
                      <a:pt x="2540" y="26670"/>
                    </a:cubicBezTo>
                    <a:cubicBezTo>
                      <a:pt x="6350" y="19050"/>
                      <a:pt x="27940" y="7620"/>
                      <a:pt x="35560" y="10160"/>
                    </a:cubicBezTo>
                    <a:cubicBezTo>
                      <a:pt x="44450" y="13970"/>
                      <a:pt x="54610" y="36830"/>
                      <a:pt x="50800" y="44450"/>
                    </a:cubicBezTo>
                    <a:cubicBezTo>
                      <a:pt x="46990" y="52070"/>
                      <a:pt x="24130" y="60960"/>
                      <a:pt x="16510" y="57150"/>
                    </a:cubicBezTo>
                    <a:cubicBezTo>
                      <a:pt x="8890" y="54610"/>
                      <a:pt x="1270" y="38100"/>
                      <a:pt x="2540" y="29210"/>
                    </a:cubicBezTo>
                    <a:cubicBezTo>
                      <a:pt x="3810" y="21590"/>
                      <a:pt x="12700" y="12700"/>
                      <a:pt x="25400" y="8890"/>
                    </a:cubicBezTo>
                    <a:cubicBezTo>
                      <a:pt x="55880" y="0"/>
                      <a:pt x="167640" y="24130"/>
                      <a:pt x="210820" y="35560"/>
                    </a:cubicBezTo>
                    <a:cubicBezTo>
                      <a:pt x="236220" y="41910"/>
                      <a:pt x="242570" y="53340"/>
                      <a:pt x="266700" y="55880"/>
                    </a:cubicBezTo>
                    <a:cubicBezTo>
                      <a:pt x="308610" y="60960"/>
                      <a:pt x="410210" y="19050"/>
                      <a:pt x="439420" y="30480"/>
                    </a:cubicBezTo>
                    <a:cubicBezTo>
                      <a:pt x="452120" y="34290"/>
                      <a:pt x="461010" y="46990"/>
                      <a:pt x="461010" y="55880"/>
                    </a:cubicBezTo>
                    <a:cubicBezTo>
                      <a:pt x="461010" y="64770"/>
                      <a:pt x="438150" y="80010"/>
                      <a:pt x="438150" y="80010"/>
                    </a:cubicBezTo>
                  </a:path>
                </a:pathLst>
              </a:custGeom>
              <a:solidFill>
                <a:srgbClr val="91919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1926014" y="2144998"/>
              <a:ext cx="179070" cy="354330"/>
              <a:chOff x="0" y="0"/>
              <a:chExt cx="179070" cy="35433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45720" y="46990"/>
                <a:ext cx="82550" cy="256540"/>
              </a:xfrm>
              <a:custGeom>
                <a:avLst/>
                <a:gdLst/>
                <a:ahLst/>
                <a:cxnLst/>
                <a:rect l="l" t="t" r="r" b="b"/>
                <a:pathLst>
                  <a:path w="82550" h="256540">
                    <a:moveTo>
                      <a:pt x="82550" y="29210"/>
                    </a:moveTo>
                    <a:cubicBezTo>
                      <a:pt x="48260" y="250190"/>
                      <a:pt x="38100" y="256540"/>
                      <a:pt x="30480" y="256540"/>
                    </a:cubicBezTo>
                    <a:cubicBezTo>
                      <a:pt x="21590" y="255270"/>
                      <a:pt x="5080" y="237490"/>
                      <a:pt x="5080" y="228600"/>
                    </a:cubicBezTo>
                    <a:cubicBezTo>
                      <a:pt x="6350" y="220980"/>
                      <a:pt x="25400" y="205740"/>
                      <a:pt x="33020" y="205740"/>
                    </a:cubicBezTo>
                    <a:cubicBezTo>
                      <a:pt x="40640" y="205740"/>
                      <a:pt x="49530" y="213360"/>
                      <a:pt x="53340" y="219710"/>
                    </a:cubicBezTo>
                    <a:cubicBezTo>
                      <a:pt x="55880" y="226060"/>
                      <a:pt x="57150" y="237490"/>
                      <a:pt x="53340" y="242570"/>
                    </a:cubicBezTo>
                    <a:cubicBezTo>
                      <a:pt x="48260" y="250190"/>
                      <a:pt x="33020" y="256540"/>
                      <a:pt x="24130" y="255270"/>
                    </a:cubicBezTo>
                    <a:cubicBezTo>
                      <a:pt x="17780" y="254000"/>
                      <a:pt x="10160" y="247650"/>
                      <a:pt x="6350" y="240030"/>
                    </a:cubicBezTo>
                    <a:cubicBezTo>
                      <a:pt x="0" y="224790"/>
                      <a:pt x="6350" y="195580"/>
                      <a:pt x="10160" y="166370"/>
                    </a:cubicBezTo>
                    <a:cubicBezTo>
                      <a:pt x="13970" y="124460"/>
                      <a:pt x="17780" y="33020"/>
                      <a:pt x="35560" y="12700"/>
                    </a:cubicBezTo>
                    <a:cubicBezTo>
                      <a:pt x="44450" y="2540"/>
                      <a:pt x="60960" y="0"/>
                      <a:pt x="68580" y="3810"/>
                    </a:cubicBezTo>
                    <a:cubicBezTo>
                      <a:pt x="76200" y="7620"/>
                      <a:pt x="82550" y="29210"/>
                      <a:pt x="82550" y="29210"/>
                    </a:cubicBezTo>
                  </a:path>
                </a:pathLst>
              </a:custGeom>
              <a:solidFill>
                <a:srgbClr val="91919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1938714" y="2146268"/>
              <a:ext cx="181610" cy="243840"/>
              <a:chOff x="0" y="0"/>
              <a:chExt cx="181610" cy="24384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45720" y="48260"/>
                <a:ext cx="83820" cy="147320"/>
              </a:xfrm>
              <a:custGeom>
                <a:avLst/>
                <a:gdLst/>
                <a:ahLst/>
                <a:cxnLst/>
                <a:rect l="l" t="t" r="r" b="b"/>
                <a:pathLst>
                  <a:path w="83820" h="147320">
                    <a:moveTo>
                      <a:pt x="83820" y="33020"/>
                    </a:moveTo>
                    <a:cubicBezTo>
                      <a:pt x="59690" y="132080"/>
                      <a:pt x="38100" y="147320"/>
                      <a:pt x="26670" y="144780"/>
                    </a:cubicBezTo>
                    <a:cubicBezTo>
                      <a:pt x="17780" y="143510"/>
                      <a:pt x="8890" y="128270"/>
                      <a:pt x="5080" y="115570"/>
                    </a:cubicBezTo>
                    <a:cubicBezTo>
                      <a:pt x="0" y="95250"/>
                      <a:pt x="5080" y="49530"/>
                      <a:pt x="13970" y="33020"/>
                    </a:cubicBezTo>
                    <a:cubicBezTo>
                      <a:pt x="20320" y="22860"/>
                      <a:pt x="31750" y="16510"/>
                      <a:pt x="40640" y="16510"/>
                    </a:cubicBezTo>
                    <a:cubicBezTo>
                      <a:pt x="48260" y="16510"/>
                      <a:pt x="62230" y="29210"/>
                      <a:pt x="63500" y="36830"/>
                    </a:cubicBezTo>
                    <a:cubicBezTo>
                      <a:pt x="64770" y="45720"/>
                      <a:pt x="50800" y="64770"/>
                      <a:pt x="41910" y="67310"/>
                    </a:cubicBezTo>
                    <a:cubicBezTo>
                      <a:pt x="35560" y="68580"/>
                      <a:pt x="24130" y="63500"/>
                      <a:pt x="20320" y="58420"/>
                    </a:cubicBezTo>
                    <a:cubicBezTo>
                      <a:pt x="15240" y="53340"/>
                      <a:pt x="11430" y="43180"/>
                      <a:pt x="13970" y="35560"/>
                    </a:cubicBezTo>
                    <a:cubicBezTo>
                      <a:pt x="16510" y="27940"/>
                      <a:pt x="29210" y="16510"/>
                      <a:pt x="38100" y="16510"/>
                    </a:cubicBezTo>
                    <a:cubicBezTo>
                      <a:pt x="45720" y="16510"/>
                      <a:pt x="58420" y="24130"/>
                      <a:pt x="62230" y="34290"/>
                    </a:cubicBezTo>
                    <a:cubicBezTo>
                      <a:pt x="68580" y="48260"/>
                      <a:pt x="59690" y="92710"/>
                      <a:pt x="49530" y="101600"/>
                    </a:cubicBezTo>
                    <a:cubicBezTo>
                      <a:pt x="43180" y="107950"/>
                      <a:pt x="26670" y="109220"/>
                      <a:pt x="21590" y="104140"/>
                    </a:cubicBezTo>
                    <a:cubicBezTo>
                      <a:pt x="12700" y="93980"/>
                      <a:pt x="26670" y="24130"/>
                      <a:pt x="39370" y="10160"/>
                    </a:cubicBezTo>
                    <a:cubicBezTo>
                      <a:pt x="46990" y="2540"/>
                      <a:pt x="60960" y="0"/>
                      <a:pt x="67310" y="2540"/>
                    </a:cubicBezTo>
                    <a:cubicBezTo>
                      <a:pt x="76200" y="6350"/>
                      <a:pt x="83820" y="33020"/>
                      <a:pt x="83820" y="33020"/>
                    </a:cubicBezTo>
                  </a:path>
                </a:pathLst>
              </a:custGeom>
              <a:solidFill>
                <a:srgbClr val="91919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>
              <a:off x="1937444" y="2151348"/>
              <a:ext cx="152400" cy="294640"/>
              <a:chOff x="0" y="0"/>
              <a:chExt cx="152400" cy="29464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39370" y="50800"/>
                <a:ext cx="63500" cy="193040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193040">
                    <a:moveTo>
                      <a:pt x="62230" y="25400"/>
                    </a:moveTo>
                    <a:cubicBezTo>
                      <a:pt x="53340" y="186690"/>
                      <a:pt x="35560" y="193040"/>
                      <a:pt x="27940" y="190500"/>
                    </a:cubicBezTo>
                    <a:cubicBezTo>
                      <a:pt x="20320" y="189230"/>
                      <a:pt x="11430" y="172720"/>
                      <a:pt x="11430" y="165100"/>
                    </a:cubicBezTo>
                    <a:cubicBezTo>
                      <a:pt x="12700" y="157480"/>
                      <a:pt x="19050" y="147320"/>
                      <a:pt x="25400" y="144780"/>
                    </a:cubicBezTo>
                    <a:cubicBezTo>
                      <a:pt x="33020" y="142240"/>
                      <a:pt x="49530" y="144780"/>
                      <a:pt x="55880" y="149860"/>
                    </a:cubicBezTo>
                    <a:cubicBezTo>
                      <a:pt x="60960" y="154940"/>
                      <a:pt x="63500" y="166370"/>
                      <a:pt x="62230" y="172720"/>
                    </a:cubicBezTo>
                    <a:cubicBezTo>
                      <a:pt x="59690" y="180340"/>
                      <a:pt x="46990" y="193040"/>
                      <a:pt x="38100" y="193040"/>
                    </a:cubicBezTo>
                    <a:cubicBezTo>
                      <a:pt x="30480" y="193040"/>
                      <a:pt x="17780" y="181610"/>
                      <a:pt x="11430" y="167640"/>
                    </a:cubicBezTo>
                    <a:cubicBezTo>
                      <a:pt x="0" y="140970"/>
                      <a:pt x="1270" y="52070"/>
                      <a:pt x="11430" y="25400"/>
                    </a:cubicBezTo>
                    <a:cubicBezTo>
                      <a:pt x="16510" y="12700"/>
                      <a:pt x="25400" y="0"/>
                      <a:pt x="34290" y="0"/>
                    </a:cubicBezTo>
                    <a:cubicBezTo>
                      <a:pt x="43180" y="0"/>
                      <a:pt x="62230" y="25400"/>
                      <a:pt x="62230" y="25400"/>
                    </a:cubicBezTo>
                  </a:path>
                </a:pathLst>
              </a:custGeom>
              <a:solidFill>
                <a:srgbClr val="91919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1899344" y="2144998"/>
              <a:ext cx="205740" cy="189230"/>
              <a:chOff x="0" y="0"/>
              <a:chExt cx="205740" cy="18923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49530" y="49530"/>
                <a:ext cx="105410" cy="93980"/>
              </a:xfrm>
              <a:custGeom>
                <a:avLst/>
                <a:gdLst/>
                <a:ahLst/>
                <a:cxnLst/>
                <a:rect l="l" t="t" r="r" b="b"/>
                <a:pathLst>
                  <a:path w="105410" h="93980">
                    <a:moveTo>
                      <a:pt x="105410" y="29210"/>
                    </a:moveTo>
                    <a:cubicBezTo>
                      <a:pt x="62230" y="93980"/>
                      <a:pt x="24130" y="66040"/>
                      <a:pt x="12700" y="53340"/>
                    </a:cubicBezTo>
                    <a:cubicBezTo>
                      <a:pt x="5080" y="46990"/>
                      <a:pt x="0" y="39370"/>
                      <a:pt x="1270" y="33020"/>
                    </a:cubicBezTo>
                    <a:cubicBezTo>
                      <a:pt x="2540" y="24130"/>
                      <a:pt x="20320" y="8890"/>
                      <a:pt x="27940" y="7620"/>
                    </a:cubicBezTo>
                    <a:cubicBezTo>
                      <a:pt x="35560" y="6350"/>
                      <a:pt x="45720" y="13970"/>
                      <a:pt x="48260" y="20320"/>
                    </a:cubicBezTo>
                    <a:cubicBezTo>
                      <a:pt x="52070" y="26670"/>
                      <a:pt x="53340" y="38100"/>
                      <a:pt x="49530" y="44450"/>
                    </a:cubicBezTo>
                    <a:cubicBezTo>
                      <a:pt x="44450" y="50800"/>
                      <a:pt x="22860" y="58420"/>
                      <a:pt x="13970" y="54610"/>
                    </a:cubicBezTo>
                    <a:cubicBezTo>
                      <a:pt x="7620" y="52070"/>
                      <a:pt x="0" y="35560"/>
                      <a:pt x="2540" y="26670"/>
                    </a:cubicBezTo>
                    <a:cubicBezTo>
                      <a:pt x="3810" y="19050"/>
                      <a:pt x="15240" y="7620"/>
                      <a:pt x="25400" y="7620"/>
                    </a:cubicBezTo>
                    <a:cubicBezTo>
                      <a:pt x="40640" y="6350"/>
                      <a:pt x="83820" y="39370"/>
                      <a:pt x="82550" y="43180"/>
                    </a:cubicBezTo>
                    <a:cubicBezTo>
                      <a:pt x="82550" y="45720"/>
                      <a:pt x="57150" y="46990"/>
                      <a:pt x="53340" y="41910"/>
                    </a:cubicBezTo>
                    <a:cubicBezTo>
                      <a:pt x="49530" y="36830"/>
                      <a:pt x="53340" y="20320"/>
                      <a:pt x="58420" y="12700"/>
                    </a:cubicBezTo>
                    <a:cubicBezTo>
                      <a:pt x="63500" y="7620"/>
                      <a:pt x="72390" y="0"/>
                      <a:pt x="80010" y="1270"/>
                    </a:cubicBezTo>
                    <a:cubicBezTo>
                      <a:pt x="87630" y="2540"/>
                      <a:pt x="105410" y="29210"/>
                      <a:pt x="105410" y="29210"/>
                    </a:cubicBezTo>
                  </a:path>
                </a:pathLst>
              </a:custGeom>
              <a:solidFill>
                <a:srgbClr val="91919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1923474" y="2197068"/>
              <a:ext cx="605790" cy="317500"/>
              <a:chOff x="0" y="0"/>
              <a:chExt cx="605790" cy="317500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44450" y="48260"/>
                <a:ext cx="51054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222250">
                    <a:moveTo>
                      <a:pt x="53340" y="24130"/>
                    </a:moveTo>
                    <a:cubicBezTo>
                      <a:pt x="82550" y="129540"/>
                      <a:pt x="100330" y="140970"/>
                      <a:pt x="120650" y="151130"/>
                    </a:cubicBezTo>
                    <a:cubicBezTo>
                      <a:pt x="147320" y="162560"/>
                      <a:pt x="179070" y="163830"/>
                      <a:pt x="220980" y="166370"/>
                    </a:cubicBezTo>
                    <a:cubicBezTo>
                      <a:pt x="287020" y="171450"/>
                      <a:pt x="444500" y="143510"/>
                      <a:pt x="485140" y="161290"/>
                    </a:cubicBezTo>
                    <a:cubicBezTo>
                      <a:pt x="499110" y="167640"/>
                      <a:pt x="510540" y="180340"/>
                      <a:pt x="509270" y="187960"/>
                    </a:cubicBezTo>
                    <a:cubicBezTo>
                      <a:pt x="509270" y="196850"/>
                      <a:pt x="488950" y="210820"/>
                      <a:pt x="481330" y="212090"/>
                    </a:cubicBezTo>
                    <a:cubicBezTo>
                      <a:pt x="473710" y="212090"/>
                      <a:pt x="463550" y="204470"/>
                      <a:pt x="461010" y="198120"/>
                    </a:cubicBezTo>
                    <a:cubicBezTo>
                      <a:pt x="458470" y="190500"/>
                      <a:pt x="461010" y="172720"/>
                      <a:pt x="467360" y="167640"/>
                    </a:cubicBezTo>
                    <a:cubicBezTo>
                      <a:pt x="473710" y="162560"/>
                      <a:pt x="490220" y="161290"/>
                      <a:pt x="497840" y="165100"/>
                    </a:cubicBezTo>
                    <a:cubicBezTo>
                      <a:pt x="504190" y="167640"/>
                      <a:pt x="509270" y="179070"/>
                      <a:pt x="509270" y="185420"/>
                    </a:cubicBezTo>
                    <a:cubicBezTo>
                      <a:pt x="509270" y="193040"/>
                      <a:pt x="505460" y="201930"/>
                      <a:pt x="499110" y="207010"/>
                    </a:cubicBezTo>
                    <a:cubicBezTo>
                      <a:pt x="488950" y="214630"/>
                      <a:pt x="469900" y="214630"/>
                      <a:pt x="445770" y="217170"/>
                    </a:cubicBezTo>
                    <a:cubicBezTo>
                      <a:pt x="393700" y="222250"/>
                      <a:pt x="267970" y="222250"/>
                      <a:pt x="205740" y="217170"/>
                    </a:cubicBezTo>
                    <a:cubicBezTo>
                      <a:pt x="165100" y="213360"/>
                      <a:pt x="134620" y="213360"/>
                      <a:pt x="105410" y="199390"/>
                    </a:cubicBezTo>
                    <a:cubicBezTo>
                      <a:pt x="76200" y="186690"/>
                      <a:pt x="46990" y="161290"/>
                      <a:pt x="30480" y="138430"/>
                    </a:cubicBezTo>
                    <a:cubicBezTo>
                      <a:pt x="16510" y="120650"/>
                      <a:pt x="10160" y="99060"/>
                      <a:pt x="6350" y="77470"/>
                    </a:cubicBezTo>
                    <a:cubicBezTo>
                      <a:pt x="2540" y="55880"/>
                      <a:pt x="0" y="22860"/>
                      <a:pt x="7620" y="11430"/>
                    </a:cubicBezTo>
                    <a:cubicBezTo>
                      <a:pt x="13970" y="3810"/>
                      <a:pt x="27940" y="0"/>
                      <a:pt x="35560" y="2540"/>
                    </a:cubicBezTo>
                    <a:cubicBezTo>
                      <a:pt x="43180" y="3810"/>
                      <a:pt x="53340" y="24130"/>
                      <a:pt x="53340" y="24130"/>
                    </a:cubicBezTo>
                  </a:path>
                </a:pathLst>
              </a:custGeom>
              <a:solidFill>
                <a:srgbClr val="91919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>
              <a:off x="2009834" y="2127218"/>
              <a:ext cx="1564640" cy="416560"/>
              <a:chOff x="0" y="0"/>
              <a:chExt cx="1564640" cy="416560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49530" y="49530"/>
                <a:ext cx="1469390" cy="317500"/>
              </a:xfrm>
              <a:custGeom>
                <a:avLst/>
                <a:gdLst/>
                <a:ahLst/>
                <a:cxnLst/>
                <a:rect l="l" t="t" r="r" b="b"/>
                <a:pathLst>
                  <a:path w="1469390" h="317500">
                    <a:moveTo>
                      <a:pt x="280670" y="185420"/>
                    </a:moveTo>
                    <a:cubicBezTo>
                      <a:pt x="11430" y="93980"/>
                      <a:pt x="1270" y="85090"/>
                      <a:pt x="1270" y="74930"/>
                    </a:cubicBezTo>
                    <a:cubicBezTo>
                      <a:pt x="0" y="67310"/>
                      <a:pt x="5080" y="54610"/>
                      <a:pt x="15240" y="50800"/>
                    </a:cubicBezTo>
                    <a:cubicBezTo>
                      <a:pt x="39370" y="40640"/>
                      <a:pt x="121920" y="87630"/>
                      <a:pt x="176530" y="96520"/>
                    </a:cubicBezTo>
                    <a:cubicBezTo>
                      <a:pt x="228600" y="105410"/>
                      <a:pt x="316230" y="88900"/>
                      <a:pt x="335280" y="104140"/>
                    </a:cubicBezTo>
                    <a:cubicBezTo>
                      <a:pt x="342900" y="109220"/>
                      <a:pt x="345440" y="119380"/>
                      <a:pt x="344170" y="125730"/>
                    </a:cubicBezTo>
                    <a:cubicBezTo>
                      <a:pt x="342900" y="133350"/>
                      <a:pt x="336550" y="142240"/>
                      <a:pt x="325120" y="147320"/>
                    </a:cubicBezTo>
                    <a:cubicBezTo>
                      <a:pt x="295910" y="162560"/>
                      <a:pt x="194310" y="165100"/>
                      <a:pt x="142240" y="162560"/>
                    </a:cubicBezTo>
                    <a:cubicBezTo>
                      <a:pt x="100330" y="158750"/>
                      <a:pt x="48260" y="154940"/>
                      <a:pt x="31750" y="138430"/>
                    </a:cubicBezTo>
                    <a:cubicBezTo>
                      <a:pt x="21590" y="128270"/>
                      <a:pt x="19050" y="109220"/>
                      <a:pt x="22860" y="101600"/>
                    </a:cubicBezTo>
                    <a:cubicBezTo>
                      <a:pt x="25400" y="95250"/>
                      <a:pt x="33020" y="90170"/>
                      <a:pt x="43180" y="90170"/>
                    </a:cubicBezTo>
                    <a:cubicBezTo>
                      <a:pt x="71120" y="90170"/>
                      <a:pt x="144780" y="152400"/>
                      <a:pt x="193040" y="165100"/>
                    </a:cubicBezTo>
                    <a:cubicBezTo>
                      <a:pt x="232410" y="175260"/>
                      <a:pt x="300990" y="154940"/>
                      <a:pt x="308610" y="167640"/>
                    </a:cubicBezTo>
                    <a:cubicBezTo>
                      <a:pt x="312420" y="173990"/>
                      <a:pt x="302260" y="190500"/>
                      <a:pt x="294640" y="196850"/>
                    </a:cubicBezTo>
                    <a:cubicBezTo>
                      <a:pt x="287020" y="204470"/>
                      <a:pt x="278130" y="208280"/>
                      <a:pt x="262890" y="209550"/>
                    </a:cubicBezTo>
                    <a:cubicBezTo>
                      <a:pt x="223520" y="212090"/>
                      <a:pt x="62230" y="177800"/>
                      <a:pt x="53340" y="156210"/>
                    </a:cubicBezTo>
                    <a:cubicBezTo>
                      <a:pt x="49530" y="149860"/>
                      <a:pt x="57150" y="135890"/>
                      <a:pt x="66040" y="134620"/>
                    </a:cubicBezTo>
                    <a:cubicBezTo>
                      <a:pt x="90170" y="129540"/>
                      <a:pt x="205740" y="260350"/>
                      <a:pt x="240030" y="266700"/>
                    </a:cubicBezTo>
                    <a:cubicBezTo>
                      <a:pt x="254000" y="269240"/>
                      <a:pt x="264160" y="265430"/>
                      <a:pt x="269240" y="257810"/>
                    </a:cubicBezTo>
                    <a:cubicBezTo>
                      <a:pt x="276860" y="247650"/>
                      <a:pt x="274320" y="212090"/>
                      <a:pt x="266700" y="200660"/>
                    </a:cubicBezTo>
                    <a:cubicBezTo>
                      <a:pt x="262890" y="193040"/>
                      <a:pt x="245110" y="186690"/>
                      <a:pt x="243840" y="187960"/>
                    </a:cubicBezTo>
                    <a:cubicBezTo>
                      <a:pt x="242570" y="190500"/>
                      <a:pt x="252730" y="212090"/>
                      <a:pt x="261620" y="215900"/>
                    </a:cubicBezTo>
                    <a:cubicBezTo>
                      <a:pt x="275590" y="220980"/>
                      <a:pt x="302260" y="212090"/>
                      <a:pt x="326390" y="201930"/>
                    </a:cubicBezTo>
                    <a:cubicBezTo>
                      <a:pt x="365760" y="184150"/>
                      <a:pt x="444500" y="130810"/>
                      <a:pt x="469900" y="99060"/>
                    </a:cubicBezTo>
                    <a:cubicBezTo>
                      <a:pt x="482600" y="81280"/>
                      <a:pt x="477520" y="62230"/>
                      <a:pt x="488950" y="48260"/>
                    </a:cubicBezTo>
                    <a:cubicBezTo>
                      <a:pt x="500380" y="33020"/>
                      <a:pt x="516890" y="20320"/>
                      <a:pt x="535940" y="12700"/>
                    </a:cubicBezTo>
                    <a:cubicBezTo>
                      <a:pt x="560070" y="3810"/>
                      <a:pt x="594360" y="0"/>
                      <a:pt x="626110" y="1270"/>
                    </a:cubicBezTo>
                    <a:cubicBezTo>
                      <a:pt x="661670" y="3810"/>
                      <a:pt x="720090" y="12700"/>
                      <a:pt x="737870" y="27940"/>
                    </a:cubicBezTo>
                    <a:cubicBezTo>
                      <a:pt x="746760" y="35560"/>
                      <a:pt x="750570" y="45720"/>
                      <a:pt x="749300" y="54610"/>
                    </a:cubicBezTo>
                    <a:cubicBezTo>
                      <a:pt x="749300" y="60960"/>
                      <a:pt x="745490" y="66040"/>
                      <a:pt x="735330" y="72390"/>
                    </a:cubicBezTo>
                    <a:cubicBezTo>
                      <a:pt x="684530" y="101600"/>
                      <a:pt x="238760" y="168910"/>
                      <a:pt x="181610" y="143510"/>
                    </a:cubicBezTo>
                    <a:cubicBezTo>
                      <a:pt x="167640" y="137160"/>
                      <a:pt x="161290" y="124460"/>
                      <a:pt x="162560" y="115570"/>
                    </a:cubicBezTo>
                    <a:cubicBezTo>
                      <a:pt x="162560" y="107950"/>
                      <a:pt x="170180" y="99060"/>
                      <a:pt x="181610" y="93980"/>
                    </a:cubicBezTo>
                    <a:cubicBezTo>
                      <a:pt x="205740" y="82550"/>
                      <a:pt x="267970" y="100330"/>
                      <a:pt x="326390" y="93980"/>
                    </a:cubicBezTo>
                    <a:cubicBezTo>
                      <a:pt x="414020" y="82550"/>
                      <a:pt x="568960" y="27940"/>
                      <a:pt x="656590" y="16510"/>
                    </a:cubicBezTo>
                    <a:cubicBezTo>
                      <a:pt x="712470" y="10160"/>
                      <a:pt x="756920" y="8890"/>
                      <a:pt x="798830" y="13970"/>
                    </a:cubicBezTo>
                    <a:cubicBezTo>
                      <a:pt x="830580" y="16510"/>
                      <a:pt x="848360" y="29210"/>
                      <a:pt x="885190" y="34290"/>
                    </a:cubicBezTo>
                    <a:cubicBezTo>
                      <a:pt x="944880" y="41910"/>
                      <a:pt x="1055370" y="29210"/>
                      <a:pt x="1130300" y="40640"/>
                    </a:cubicBezTo>
                    <a:cubicBezTo>
                      <a:pt x="1193800" y="49530"/>
                      <a:pt x="1254760" y="78740"/>
                      <a:pt x="1306830" y="86360"/>
                    </a:cubicBezTo>
                    <a:cubicBezTo>
                      <a:pt x="1347470" y="91440"/>
                      <a:pt x="1386840" y="82550"/>
                      <a:pt x="1416050" y="87630"/>
                    </a:cubicBezTo>
                    <a:cubicBezTo>
                      <a:pt x="1435100" y="91440"/>
                      <a:pt x="1455420" y="95250"/>
                      <a:pt x="1463040" y="105410"/>
                    </a:cubicBezTo>
                    <a:cubicBezTo>
                      <a:pt x="1469390" y="115570"/>
                      <a:pt x="1465580" y="132080"/>
                      <a:pt x="1461770" y="144780"/>
                    </a:cubicBezTo>
                    <a:cubicBezTo>
                      <a:pt x="1456690" y="162560"/>
                      <a:pt x="1430020" y="196850"/>
                      <a:pt x="1427480" y="196850"/>
                    </a:cubicBezTo>
                    <a:cubicBezTo>
                      <a:pt x="1426210" y="195580"/>
                      <a:pt x="1427480" y="180340"/>
                      <a:pt x="1431290" y="177800"/>
                    </a:cubicBezTo>
                    <a:cubicBezTo>
                      <a:pt x="1433830" y="175260"/>
                      <a:pt x="1440180" y="176530"/>
                      <a:pt x="1442720" y="180340"/>
                    </a:cubicBezTo>
                    <a:cubicBezTo>
                      <a:pt x="1449070" y="184150"/>
                      <a:pt x="1459230" y="201930"/>
                      <a:pt x="1456690" y="210820"/>
                    </a:cubicBezTo>
                    <a:cubicBezTo>
                      <a:pt x="1455420" y="218440"/>
                      <a:pt x="1441450" y="228600"/>
                      <a:pt x="1433830" y="228600"/>
                    </a:cubicBezTo>
                    <a:cubicBezTo>
                      <a:pt x="1424940" y="227330"/>
                      <a:pt x="1413510" y="214630"/>
                      <a:pt x="1405890" y="200660"/>
                    </a:cubicBezTo>
                    <a:cubicBezTo>
                      <a:pt x="1394460" y="176530"/>
                      <a:pt x="1407160" y="110490"/>
                      <a:pt x="1389380" y="85090"/>
                    </a:cubicBezTo>
                    <a:cubicBezTo>
                      <a:pt x="1374140" y="63500"/>
                      <a:pt x="1325880" y="60960"/>
                      <a:pt x="1318260" y="45720"/>
                    </a:cubicBezTo>
                    <a:cubicBezTo>
                      <a:pt x="1313180" y="36830"/>
                      <a:pt x="1315720" y="21590"/>
                      <a:pt x="1320800" y="15240"/>
                    </a:cubicBezTo>
                    <a:cubicBezTo>
                      <a:pt x="1325880" y="10160"/>
                      <a:pt x="1337310" y="5080"/>
                      <a:pt x="1343660" y="7620"/>
                    </a:cubicBezTo>
                    <a:cubicBezTo>
                      <a:pt x="1351280" y="10160"/>
                      <a:pt x="1365250" y="29210"/>
                      <a:pt x="1363980" y="38100"/>
                    </a:cubicBezTo>
                    <a:cubicBezTo>
                      <a:pt x="1363980" y="45720"/>
                      <a:pt x="1355090" y="53340"/>
                      <a:pt x="1348740" y="55880"/>
                    </a:cubicBezTo>
                    <a:cubicBezTo>
                      <a:pt x="1342390" y="59690"/>
                      <a:pt x="1330960" y="58420"/>
                      <a:pt x="1325880" y="54610"/>
                    </a:cubicBezTo>
                    <a:cubicBezTo>
                      <a:pt x="1319530" y="49530"/>
                      <a:pt x="1313180" y="33020"/>
                      <a:pt x="1315720" y="25400"/>
                    </a:cubicBezTo>
                    <a:cubicBezTo>
                      <a:pt x="1318260" y="17780"/>
                      <a:pt x="1329690" y="7620"/>
                      <a:pt x="1341120" y="7620"/>
                    </a:cubicBezTo>
                    <a:cubicBezTo>
                      <a:pt x="1362710" y="7620"/>
                      <a:pt x="1422400" y="43180"/>
                      <a:pt x="1441450" y="74930"/>
                    </a:cubicBezTo>
                    <a:cubicBezTo>
                      <a:pt x="1460500" y="106680"/>
                      <a:pt x="1466850" y="190500"/>
                      <a:pt x="1456690" y="196850"/>
                    </a:cubicBezTo>
                    <a:cubicBezTo>
                      <a:pt x="1451610" y="199390"/>
                      <a:pt x="1431290" y="176530"/>
                      <a:pt x="1431290" y="177800"/>
                    </a:cubicBezTo>
                    <a:cubicBezTo>
                      <a:pt x="1430020" y="177800"/>
                      <a:pt x="1457960" y="195580"/>
                      <a:pt x="1457960" y="204470"/>
                    </a:cubicBezTo>
                    <a:cubicBezTo>
                      <a:pt x="1457960" y="213360"/>
                      <a:pt x="1443990" y="223520"/>
                      <a:pt x="1433830" y="228600"/>
                    </a:cubicBezTo>
                    <a:cubicBezTo>
                      <a:pt x="1424940" y="232410"/>
                      <a:pt x="1413510" y="234950"/>
                      <a:pt x="1404620" y="231140"/>
                    </a:cubicBezTo>
                    <a:cubicBezTo>
                      <a:pt x="1395730" y="228600"/>
                      <a:pt x="1383030" y="219710"/>
                      <a:pt x="1380490" y="208280"/>
                    </a:cubicBezTo>
                    <a:cubicBezTo>
                      <a:pt x="1376680" y="193040"/>
                      <a:pt x="1389380" y="153670"/>
                      <a:pt x="1402080" y="143510"/>
                    </a:cubicBezTo>
                    <a:cubicBezTo>
                      <a:pt x="1409700" y="137160"/>
                      <a:pt x="1430020" y="139700"/>
                      <a:pt x="1430020" y="138430"/>
                    </a:cubicBezTo>
                    <a:cubicBezTo>
                      <a:pt x="1430020" y="134620"/>
                      <a:pt x="1327150" y="140970"/>
                      <a:pt x="1276350" y="133350"/>
                    </a:cubicBezTo>
                    <a:cubicBezTo>
                      <a:pt x="1226820" y="125730"/>
                      <a:pt x="1181100" y="97790"/>
                      <a:pt x="1130300" y="91440"/>
                    </a:cubicBezTo>
                    <a:cubicBezTo>
                      <a:pt x="1075690" y="82550"/>
                      <a:pt x="1014730" y="93980"/>
                      <a:pt x="958850" y="90170"/>
                    </a:cubicBezTo>
                    <a:cubicBezTo>
                      <a:pt x="904240" y="85090"/>
                      <a:pt x="849630" y="67310"/>
                      <a:pt x="797560" y="64770"/>
                    </a:cubicBezTo>
                    <a:cubicBezTo>
                      <a:pt x="751840" y="60960"/>
                      <a:pt x="717550" y="59690"/>
                      <a:pt x="662940" y="67310"/>
                    </a:cubicBezTo>
                    <a:cubicBezTo>
                      <a:pt x="576580" y="77470"/>
                      <a:pt x="415290" y="134620"/>
                      <a:pt x="326390" y="144780"/>
                    </a:cubicBezTo>
                    <a:cubicBezTo>
                      <a:pt x="267970" y="151130"/>
                      <a:pt x="205740" y="154940"/>
                      <a:pt x="181610" y="143510"/>
                    </a:cubicBezTo>
                    <a:cubicBezTo>
                      <a:pt x="170180" y="138430"/>
                      <a:pt x="162560" y="129540"/>
                      <a:pt x="162560" y="121920"/>
                    </a:cubicBezTo>
                    <a:cubicBezTo>
                      <a:pt x="161290" y="113030"/>
                      <a:pt x="167640" y="102870"/>
                      <a:pt x="181610" y="93980"/>
                    </a:cubicBezTo>
                    <a:cubicBezTo>
                      <a:pt x="237490" y="59690"/>
                      <a:pt x="664210" y="2540"/>
                      <a:pt x="726440" y="24130"/>
                    </a:cubicBezTo>
                    <a:cubicBezTo>
                      <a:pt x="741680" y="29210"/>
                      <a:pt x="749300" y="39370"/>
                      <a:pt x="750570" y="48260"/>
                    </a:cubicBezTo>
                    <a:cubicBezTo>
                      <a:pt x="750570" y="55880"/>
                      <a:pt x="741680" y="69850"/>
                      <a:pt x="728980" y="74930"/>
                    </a:cubicBezTo>
                    <a:cubicBezTo>
                      <a:pt x="707390" y="82550"/>
                      <a:pt x="643890" y="54610"/>
                      <a:pt x="612140" y="52070"/>
                    </a:cubicBezTo>
                    <a:cubicBezTo>
                      <a:pt x="590550" y="52070"/>
                      <a:pt x="575310" y="48260"/>
                      <a:pt x="558800" y="57150"/>
                    </a:cubicBezTo>
                    <a:cubicBezTo>
                      <a:pt x="533400" y="69850"/>
                      <a:pt x="519430" y="116840"/>
                      <a:pt x="488950" y="144780"/>
                    </a:cubicBezTo>
                    <a:cubicBezTo>
                      <a:pt x="449580" y="182880"/>
                      <a:pt x="373380" y="237490"/>
                      <a:pt x="335280" y="255270"/>
                    </a:cubicBezTo>
                    <a:cubicBezTo>
                      <a:pt x="317500" y="264160"/>
                      <a:pt x="304800" y="266700"/>
                      <a:pt x="289560" y="267970"/>
                    </a:cubicBezTo>
                    <a:cubicBezTo>
                      <a:pt x="276860" y="269240"/>
                      <a:pt x="262890" y="270510"/>
                      <a:pt x="250190" y="264160"/>
                    </a:cubicBezTo>
                    <a:cubicBezTo>
                      <a:pt x="234950" y="257810"/>
                      <a:pt x="212090" y="243840"/>
                      <a:pt x="204470" y="227330"/>
                    </a:cubicBezTo>
                    <a:cubicBezTo>
                      <a:pt x="196850" y="210820"/>
                      <a:pt x="200660" y="180340"/>
                      <a:pt x="207010" y="165100"/>
                    </a:cubicBezTo>
                    <a:cubicBezTo>
                      <a:pt x="212090" y="154940"/>
                      <a:pt x="220980" y="146050"/>
                      <a:pt x="232410" y="143510"/>
                    </a:cubicBezTo>
                    <a:cubicBezTo>
                      <a:pt x="247650" y="139700"/>
                      <a:pt x="280670" y="148590"/>
                      <a:pt x="295910" y="160020"/>
                    </a:cubicBezTo>
                    <a:cubicBezTo>
                      <a:pt x="309880" y="172720"/>
                      <a:pt x="317500" y="195580"/>
                      <a:pt x="320040" y="215900"/>
                    </a:cubicBezTo>
                    <a:cubicBezTo>
                      <a:pt x="322580" y="236220"/>
                      <a:pt x="320040" y="266700"/>
                      <a:pt x="307340" y="283210"/>
                    </a:cubicBezTo>
                    <a:cubicBezTo>
                      <a:pt x="295910" y="299720"/>
                      <a:pt x="270510" y="314960"/>
                      <a:pt x="250190" y="316230"/>
                    </a:cubicBezTo>
                    <a:cubicBezTo>
                      <a:pt x="226060" y="317500"/>
                      <a:pt x="199390" y="299720"/>
                      <a:pt x="170180" y="281940"/>
                    </a:cubicBezTo>
                    <a:cubicBezTo>
                      <a:pt x="127000" y="255270"/>
                      <a:pt x="39370" y="198120"/>
                      <a:pt x="25400" y="162560"/>
                    </a:cubicBezTo>
                    <a:cubicBezTo>
                      <a:pt x="17780" y="144780"/>
                      <a:pt x="17780" y="120650"/>
                      <a:pt x="30480" y="110490"/>
                    </a:cubicBezTo>
                    <a:cubicBezTo>
                      <a:pt x="62230" y="86360"/>
                      <a:pt x="270510" y="143510"/>
                      <a:pt x="313690" y="162560"/>
                    </a:cubicBezTo>
                    <a:cubicBezTo>
                      <a:pt x="327660" y="168910"/>
                      <a:pt x="337820" y="172720"/>
                      <a:pt x="339090" y="181610"/>
                    </a:cubicBezTo>
                    <a:cubicBezTo>
                      <a:pt x="340360" y="191770"/>
                      <a:pt x="326390" y="210820"/>
                      <a:pt x="311150" y="218440"/>
                    </a:cubicBezTo>
                    <a:cubicBezTo>
                      <a:pt x="287020" y="229870"/>
                      <a:pt x="229870" y="224790"/>
                      <a:pt x="186690" y="214630"/>
                    </a:cubicBezTo>
                    <a:cubicBezTo>
                      <a:pt x="137160" y="201930"/>
                      <a:pt x="53340" y="162560"/>
                      <a:pt x="31750" y="138430"/>
                    </a:cubicBezTo>
                    <a:cubicBezTo>
                      <a:pt x="21590" y="127000"/>
                      <a:pt x="17780" y="114300"/>
                      <a:pt x="20320" y="106680"/>
                    </a:cubicBezTo>
                    <a:cubicBezTo>
                      <a:pt x="22860" y="99060"/>
                      <a:pt x="33020" y="92710"/>
                      <a:pt x="43180" y="90170"/>
                    </a:cubicBezTo>
                    <a:cubicBezTo>
                      <a:pt x="64770" y="86360"/>
                      <a:pt x="104140" y="109220"/>
                      <a:pt x="142240" y="111760"/>
                    </a:cubicBezTo>
                    <a:cubicBezTo>
                      <a:pt x="191770" y="114300"/>
                      <a:pt x="289560" y="91440"/>
                      <a:pt x="318770" y="97790"/>
                    </a:cubicBezTo>
                    <a:cubicBezTo>
                      <a:pt x="330200" y="100330"/>
                      <a:pt x="335280" y="102870"/>
                      <a:pt x="340360" y="107950"/>
                    </a:cubicBezTo>
                    <a:cubicBezTo>
                      <a:pt x="344170" y="114300"/>
                      <a:pt x="345440" y="125730"/>
                      <a:pt x="342900" y="132080"/>
                    </a:cubicBezTo>
                    <a:cubicBezTo>
                      <a:pt x="340360" y="138430"/>
                      <a:pt x="335280" y="143510"/>
                      <a:pt x="325120" y="147320"/>
                    </a:cubicBezTo>
                    <a:cubicBezTo>
                      <a:pt x="300990" y="157480"/>
                      <a:pt x="232410" y="156210"/>
                      <a:pt x="182880" y="148590"/>
                    </a:cubicBezTo>
                    <a:cubicBezTo>
                      <a:pt x="128270" y="140970"/>
                      <a:pt x="36830" y="115570"/>
                      <a:pt x="13970" y="95250"/>
                    </a:cubicBezTo>
                    <a:cubicBezTo>
                      <a:pt x="3810" y="86360"/>
                      <a:pt x="0" y="77470"/>
                      <a:pt x="1270" y="68580"/>
                    </a:cubicBezTo>
                    <a:cubicBezTo>
                      <a:pt x="2540" y="62230"/>
                      <a:pt x="6350" y="53340"/>
                      <a:pt x="15240" y="50800"/>
                    </a:cubicBezTo>
                    <a:cubicBezTo>
                      <a:pt x="49530" y="39370"/>
                      <a:pt x="265430" y="106680"/>
                      <a:pt x="297180" y="137160"/>
                    </a:cubicBezTo>
                    <a:cubicBezTo>
                      <a:pt x="308610" y="147320"/>
                      <a:pt x="312420" y="161290"/>
                      <a:pt x="309880" y="168910"/>
                    </a:cubicBezTo>
                    <a:cubicBezTo>
                      <a:pt x="307340" y="176530"/>
                      <a:pt x="280670" y="185420"/>
                      <a:pt x="280670" y="185420"/>
                    </a:cubicBezTo>
                  </a:path>
                </a:pathLst>
              </a:custGeom>
              <a:solidFill>
                <a:srgbClr val="91919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sp>
        <p:nvSpPr>
          <p:cNvPr id="52" name="Freeform 52"/>
          <p:cNvSpPr/>
          <p:nvPr/>
        </p:nvSpPr>
        <p:spPr>
          <a:xfrm>
            <a:off x="8248960" y="3499475"/>
            <a:ext cx="490287" cy="490287"/>
          </a:xfrm>
          <a:custGeom>
            <a:avLst/>
            <a:gdLst/>
            <a:ahLst/>
            <a:cxnLst/>
            <a:rect l="l" t="t" r="r" b="b"/>
            <a:pathLst>
              <a:path w="490287" h="490287">
                <a:moveTo>
                  <a:pt x="0" y="0"/>
                </a:moveTo>
                <a:lnTo>
                  <a:pt x="490287" y="0"/>
                </a:lnTo>
                <a:lnTo>
                  <a:pt x="490287" y="490288"/>
                </a:lnTo>
                <a:lnTo>
                  <a:pt x="0" y="49028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3" name="Freeform 53"/>
          <p:cNvSpPr/>
          <p:nvPr/>
        </p:nvSpPr>
        <p:spPr>
          <a:xfrm>
            <a:off x="8248960" y="4504215"/>
            <a:ext cx="434758" cy="377054"/>
          </a:xfrm>
          <a:custGeom>
            <a:avLst/>
            <a:gdLst/>
            <a:ahLst/>
            <a:cxnLst/>
            <a:rect l="l" t="t" r="r" b="b"/>
            <a:pathLst>
              <a:path w="434758" h="377054">
                <a:moveTo>
                  <a:pt x="0" y="0"/>
                </a:moveTo>
                <a:lnTo>
                  <a:pt x="434758" y="0"/>
                </a:lnTo>
                <a:lnTo>
                  <a:pt x="434758" y="377054"/>
                </a:lnTo>
                <a:lnTo>
                  <a:pt x="0" y="37705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4" name="TextBox 54"/>
          <p:cNvSpPr txBox="1"/>
          <p:nvPr/>
        </p:nvSpPr>
        <p:spPr>
          <a:xfrm>
            <a:off x="4935589" y="1484166"/>
            <a:ext cx="8416822" cy="1369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spc="288">
                <a:solidFill>
                  <a:srgbClr val="677EA4"/>
                </a:solidFill>
                <a:ea typeface="可画榜书"/>
              </a:rPr>
              <a:t>受眾的回饋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3151205" y="3036594"/>
            <a:ext cx="4972206" cy="1901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677EA4"/>
                </a:solidFill>
                <a:latin typeface="可画榜书"/>
                <a:ea typeface="可画榜书"/>
              </a:rPr>
              <a:t>按讚次數：IG總共87次按讚</a:t>
            </a:r>
          </a:p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677EA4"/>
                </a:solidFill>
                <a:latin typeface="可画榜书"/>
                <a:ea typeface="可画榜书"/>
              </a:rPr>
              <a:t>                  YT總共  1次按讚</a:t>
            </a:r>
          </a:p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677EA4"/>
                </a:solidFill>
                <a:latin typeface="可画榜书"/>
                <a:ea typeface="可画榜书"/>
              </a:rPr>
              <a:t>分享次數：IG總共  4次分享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274726" cy="224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865808" flipH="1">
            <a:off x="17156354" y="7803266"/>
            <a:ext cx="1345069" cy="3362672"/>
          </a:xfrm>
          <a:custGeom>
            <a:avLst/>
            <a:gdLst/>
            <a:ahLst/>
            <a:cxnLst/>
            <a:rect l="l" t="t" r="r" b="b"/>
            <a:pathLst>
              <a:path w="1345069" h="3362672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7"/>
          <p:cNvSpPr/>
          <p:nvPr/>
        </p:nvSpPr>
        <p:spPr>
          <a:xfrm rot="7962042">
            <a:off x="-1615455" y="-2988454"/>
            <a:ext cx="2770457" cy="6883122"/>
          </a:xfrm>
          <a:custGeom>
            <a:avLst/>
            <a:gdLst/>
            <a:ahLst/>
            <a:cxnLst/>
            <a:rect l="l" t="t" r="r" b="b"/>
            <a:pathLst>
              <a:path w="2770457" h="6883122">
                <a:moveTo>
                  <a:pt x="0" y="0"/>
                </a:moveTo>
                <a:lnTo>
                  <a:pt x="2770457" y="0"/>
                </a:lnTo>
                <a:lnTo>
                  <a:pt x="2770457" y="6883122"/>
                </a:lnTo>
                <a:lnTo>
                  <a:pt x="0" y="68831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8"/>
          <p:cNvSpPr/>
          <p:nvPr/>
        </p:nvSpPr>
        <p:spPr>
          <a:xfrm rot="9173085">
            <a:off x="547951" y="-674957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8"/>
                </a:lnTo>
                <a:lnTo>
                  <a:pt x="0" y="22561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9"/>
          <p:cNvSpPr/>
          <p:nvPr/>
        </p:nvSpPr>
        <p:spPr>
          <a:xfrm rot="9529906" flipH="1">
            <a:off x="1852022" y="-1133107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4" y="0"/>
                </a:moveTo>
                <a:lnTo>
                  <a:pt x="0" y="0"/>
                </a:lnTo>
                <a:lnTo>
                  <a:pt x="0" y="3172428"/>
                </a:lnTo>
                <a:lnTo>
                  <a:pt x="1270294" y="3172428"/>
                </a:lnTo>
                <a:lnTo>
                  <a:pt x="127029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0" name="Freeform 10"/>
          <p:cNvSpPr/>
          <p:nvPr/>
        </p:nvSpPr>
        <p:spPr>
          <a:xfrm rot="5490619">
            <a:off x="312608" y="3021072"/>
            <a:ext cx="554273" cy="1007769"/>
          </a:xfrm>
          <a:custGeom>
            <a:avLst/>
            <a:gdLst/>
            <a:ahLst/>
            <a:cxnLst/>
            <a:rect l="l" t="t" r="r" b="b"/>
            <a:pathLst>
              <a:path w="554273" h="1007769">
                <a:moveTo>
                  <a:pt x="0" y="0"/>
                </a:moveTo>
                <a:lnTo>
                  <a:pt x="554274" y="0"/>
                </a:lnTo>
                <a:lnTo>
                  <a:pt x="554274" y="1007769"/>
                </a:lnTo>
                <a:lnTo>
                  <a:pt x="0" y="10077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>
          <a:xfrm rot="-1853187">
            <a:off x="1936021" y="3559256"/>
            <a:ext cx="383936" cy="906043"/>
          </a:xfrm>
          <a:custGeom>
            <a:avLst/>
            <a:gdLst/>
            <a:ahLst/>
            <a:cxnLst/>
            <a:rect l="l" t="t" r="r" b="b"/>
            <a:pathLst>
              <a:path w="383936" h="906043">
                <a:moveTo>
                  <a:pt x="0" y="0"/>
                </a:moveTo>
                <a:lnTo>
                  <a:pt x="383936" y="0"/>
                </a:lnTo>
                <a:lnTo>
                  <a:pt x="383936" y="906043"/>
                </a:lnTo>
                <a:lnTo>
                  <a:pt x="0" y="90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2" name="Freeform 12"/>
          <p:cNvSpPr/>
          <p:nvPr/>
        </p:nvSpPr>
        <p:spPr>
          <a:xfrm rot="-1483350">
            <a:off x="16864815" y="9271523"/>
            <a:ext cx="981531" cy="1430282"/>
          </a:xfrm>
          <a:custGeom>
            <a:avLst/>
            <a:gdLst/>
            <a:ahLst/>
            <a:cxnLst/>
            <a:rect l="l" t="t" r="r" b="b"/>
            <a:pathLst>
              <a:path w="981531" h="1430282">
                <a:moveTo>
                  <a:pt x="0" y="0"/>
                </a:moveTo>
                <a:lnTo>
                  <a:pt x="981531" y="0"/>
                </a:lnTo>
                <a:lnTo>
                  <a:pt x="981531" y="1430282"/>
                </a:lnTo>
                <a:lnTo>
                  <a:pt x="0" y="14302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3" name="Freeform 13"/>
          <p:cNvSpPr/>
          <p:nvPr/>
        </p:nvSpPr>
        <p:spPr>
          <a:xfrm rot="-2201762">
            <a:off x="16366599" y="8372431"/>
            <a:ext cx="1541228" cy="3829139"/>
          </a:xfrm>
          <a:custGeom>
            <a:avLst/>
            <a:gdLst/>
            <a:ahLst/>
            <a:cxnLst/>
            <a:rect l="l" t="t" r="r" b="b"/>
            <a:pathLst>
              <a:path w="1541228" h="3829139">
                <a:moveTo>
                  <a:pt x="0" y="0"/>
                </a:moveTo>
                <a:lnTo>
                  <a:pt x="1541229" y="0"/>
                </a:lnTo>
                <a:lnTo>
                  <a:pt x="1541229" y="3829138"/>
                </a:lnTo>
                <a:lnTo>
                  <a:pt x="0" y="38291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4" name="TextBox 14"/>
          <p:cNvSpPr txBox="1"/>
          <p:nvPr/>
        </p:nvSpPr>
        <p:spPr>
          <a:xfrm>
            <a:off x="4935589" y="1484166"/>
            <a:ext cx="8416822" cy="1369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spc="288">
                <a:solidFill>
                  <a:srgbClr val="677EA4"/>
                </a:solidFill>
                <a:ea typeface="可画榜书"/>
              </a:rPr>
              <a:t>檢討與反思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29469" y="4090340"/>
            <a:ext cx="5751322" cy="2867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9" lvl="1" indent="-377824" algn="l">
              <a:lnSpc>
                <a:spcPts val="5249"/>
              </a:lnSpc>
              <a:buFont typeface="Arial"/>
              <a:buChar char="•"/>
            </a:pPr>
            <a:r>
              <a:rPr lang="en-US" sz="3499">
                <a:solidFill>
                  <a:srgbClr val="677EA4"/>
                </a:solidFill>
                <a:ea typeface="可画榜书"/>
              </a:rPr>
              <a:t>最初沒有考慮影片時長</a:t>
            </a:r>
          </a:p>
          <a:p>
            <a:pPr marL="755649" lvl="1" indent="-377824" algn="l">
              <a:lnSpc>
                <a:spcPts val="5249"/>
              </a:lnSpc>
              <a:buFont typeface="Arial"/>
              <a:buChar char="•"/>
            </a:pPr>
            <a:r>
              <a:rPr lang="en-US" sz="3499">
                <a:solidFill>
                  <a:srgbClr val="677EA4"/>
                </a:solidFill>
                <a:ea typeface="可画榜书"/>
              </a:rPr>
              <a:t>時間規劃不周</a:t>
            </a:r>
          </a:p>
          <a:p>
            <a:pPr marL="755649" lvl="1" indent="-377824" algn="l">
              <a:lnSpc>
                <a:spcPts val="6299"/>
              </a:lnSpc>
              <a:buFont typeface="Arial"/>
              <a:buChar char="•"/>
            </a:pPr>
            <a:r>
              <a:rPr lang="en-US" sz="3499">
                <a:solidFill>
                  <a:srgbClr val="677EA4"/>
                </a:solidFill>
                <a:ea typeface="可画榜书"/>
              </a:rPr>
              <a:t>工作分配不均</a:t>
            </a:r>
          </a:p>
          <a:p>
            <a:pPr marL="755649" lvl="1" indent="-377824" algn="l">
              <a:lnSpc>
                <a:spcPts val="6299"/>
              </a:lnSpc>
              <a:buFont typeface="Arial"/>
              <a:buChar char="•"/>
            </a:pPr>
            <a:r>
              <a:rPr lang="en-US" sz="3499">
                <a:solidFill>
                  <a:srgbClr val="677EA4"/>
                </a:solidFill>
                <a:ea typeface="可画榜书"/>
              </a:rPr>
              <a:t>沒有綜合整理餐點的優缺點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507209" y="4090340"/>
            <a:ext cx="6861031" cy="220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9" lvl="1" indent="-377824" algn="l">
              <a:lnSpc>
                <a:spcPts val="5249"/>
              </a:lnSpc>
              <a:buFont typeface="Arial"/>
              <a:buChar char="•"/>
            </a:pPr>
            <a:r>
              <a:rPr lang="en-US" sz="3499">
                <a:solidFill>
                  <a:srgbClr val="677EA4"/>
                </a:solidFill>
                <a:ea typeface="可画榜书"/>
              </a:rPr>
              <a:t>讓素食者得知校園素食的選擇多樣</a:t>
            </a:r>
          </a:p>
          <a:p>
            <a:pPr marL="755649" lvl="1" indent="-377824" algn="l">
              <a:lnSpc>
                <a:spcPts val="6299"/>
              </a:lnSpc>
              <a:buFont typeface="Arial"/>
              <a:buChar char="•"/>
            </a:pPr>
            <a:r>
              <a:rPr lang="en-US" sz="3499">
                <a:solidFill>
                  <a:srgbClr val="677EA4"/>
                </a:solidFill>
                <a:ea typeface="可画榜书"/>
              </a:rPr>
              <a:t>更認識素食者缺乏的營養素</a:t>
            </a:r>
          </a:p>
          <a:p>
            <a:pPr marL="755649" lvl="1" indent="-377824" algn="l">
              <a:lnSpc>
                <a:spcPts val="6299"/>
              </a:lnSpc>
              <a:buFont typeface="Arial"/>
              <a:buChar char="•"/>
            </a:pPr>
            <a:r>
              <a:rPr lang="en-US" sz="3499">
                <a:solidFill>
                  <a:srgbClr val="677EA4"/>
                </a:solidFill>
                <a:ea typeface="可画榜书"/>
              </a:rPr>
              <a:t>影片剪輯不容易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274726" cy="224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865808" flipH="1">
            <a:off x="17156354" y="7803266"/>
            <a:ext cx="1345069" cy="3362672"/>
          </a:xfrm>
          <a:custGeom>
            <a:avLst/>
            <a:gdLst/>
            <a:ahLst/>
            <a:cxnLst/>
            <a:rect l="l" t="t" r="r" b="b"/>
            <a:pathLst>
              <a:path w="1345069" h="3362672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7"/>
          <p:cNvSpPr/>
          <p:nvPr/>
        </p:nvSpPr>
        <p:spPr>
          <a:xfrm rot="7962042">
            <a:off x="-1615455" y="-2988454"/>
            <a:ext cx="2770457" cy="6883122"/>
          </a:xfrm>
          <a:custGeom>
            <a:avLst/>
            <a:gdLst/>
            <a:ahLst/>
            <a:cxnLst/>
            <a:rect l="l" t="t" r="r" b="b"/>
            <a:pathLst>
              <a:path w="2770457" h="6883122">
                <a:moveTo>
                  <a:pt x="0" y="0"/>
                </a:moveTo>
                <a:lnTo>
                  <a:pt x="2770457" y="0"/>
                </a:lnTo>
                <a:lnTo>
                  <a:pt x="2770457" y="6883122"/>
                </a:lnTo>
                <a:lnTo>
                  <a:pt x="0" y="68831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8"/>
          <p:cNvSpPr/>
          <p:nvPr/>
        </p:nvSpPr>
        <p:spPr>
          <a:xfrm rot="9173085">
            <a:off x="547951" y="-674957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8"/>
                </a:lnTo>
                <a:lnTo>
                  <a:pt x="0" y="22561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9"/>
          <p:cNvSpPr/>
          <p:nvPr/>
        </p:nvSpPr>
        <p:spPr>
          <a:xfrm rot="9529906" flipH="1">
            <a:off x="1852022" y="-1133107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4" y="0"/>
                </a:moveTo>
                <a:lnTo>
                  <a:pt x="0" y="0"/>
                </a:lnTo>
                <a:lnTo>
                  <a:pt x="0" y="3172428"/>
                </a:lnTo>
                <a:lnTo>
                  <a:pt x="1270294" y="3172428"/>
                </a:lnTo>
                <a:lnTo>
                  <a:pt x="127029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0" name="Freeform 10"/>
          <p:cNvSpPr/>
          <p:nvPr/>
        </p:nvSpPr>
        <p:spPr>
          <a:xfrm rot="5490619">
            <a:off x="312608" y="3021072"/>
            <a:ext cx="554273" cy="1007769"/>
          </a:xfrm>
          <a:custGeom>
            <a:avLst/>
            <a:gdLst/>
            <a:ahLst/>
            <a:cxnLst/>
            <a:rect l="l" t="t" r="r" b="b"/>
            <a:pathLst>
              <a:path w="554273" h="1007769">
                <a:moveTo>
                  <a:pt x="0" y="0"/>
                </a:moveTo>
                <a:lnTo>
                  <a:pt x="554274" y="0"/>
                </a:lnTo>
                <a:lnTo>
                  <a:pt x="554274" y="1007769"/>
                </a:lnTo>
                <a:lnTo>
                  <a:pt x="0" y="10077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>
          <a:xfrm rot="-1853187">
            <a:off x="1936021" y="3559256"/>
            <a:ext cx="383936" cy="906043"/>
          </a:xfrm>
          <a:custGeom>
            <a:avLst/>
            <a:gdLst/>
            <a:ahLst/>
            <a:cxnLst/>
            <a:rect l="l" t="t" r="r" b="b"/>
            <a:pathLst>
              <a:path w="383936" h="906043">
                <a:moveTo>
                  <a:pt x="0" y="0"/>
                </a:moveTo>
                <a:lnTo>
                  <a:pt x="383936" y="0"/>
                </a:lnTo>
                <a:lnTo>
                  <a:pt x="383936" y="906043"/>
                </a:lnTo>
                <a:lnTo>
                  <a:pt x="0" y="90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2" name="Freeform 12"/>
          <p:cNvSpPr/>
          <p:nvPr/>
        </p:nvSpPr>
        <p:spPr>
          <a:xfrm rot="-1483350">
            <a:off x="16864815" y="9271523"/>
            <a:ext cx="981531" cy="1430282"/>
          </a:xfrm>
          <a:custGeom>
            <a:avLst/>
            <a:gdLst/>
            <a:ahLst/>
            <a:cxnLst/>
            <a:rect l="l" t="t" r="r" b="b"/>
            <a:pathLst>
              <a:path w="981531" h="1430282">
                <a:moveTo>
                  <a:pt x="0" y="0"/>
                </a:moveTo>
                <a:lnTo>
                  <a:pt x="981531" y="0"/>
                </a:lnTo>
                <a:lnTo>
                  <a:pt x="981531" y="1430282"/>
                </a:lnTo>
                <a:lnTo>
                  <a:pt x="0" y="14302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3" name="Freeform 13"/>
          <p:cNvSpPr/>
          <p:nvPr/>
        </p:nvSpPr>
        <p:spPr>
          <a:xfrm rot="-2201762">
            <a:off x="16366599" y="8372431"/>
            <a:ext cx="1541228" cy="3829139"/>
          </a:xfrm>
          <a:custGeom>
            <a:avLst/>
            <a:gdLst/>
            <a:ahLst/>
            <a:cxnLst/>
            <a:rect l="l" t="t" r="r" b="b"/>
            <a:pathLst>
              <a:path w="1541228" h="3829139">
                <a:moveTo>
                  <a:pt x="0" y="0"/>
                </a:moveTo>
                <a:lnTo>
                  <a:pt x="1541229" y="0"/>
                </a:lnTo>
                <a:lnTo>
                  <a:pt x="1541229" y="3829138"/>
                </a:lnTo>
                <a:lnTo>
                  <a:pt x="0" y="38291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14" name="Table 14"/>
          <p:cNvGraphicFramePr>
            <a:graphicFrameLocks noGrp="1"/>
          </p:cNvGraphicFramePr>
          <p:nvPr/>
        </p:nvGraphicFramePr>
        <p:xfrm>
          <a:off x="5649225" y="2853861"/>
          <a:ext cx="7315200" cy="6153150"/>
        </p:xfrm>
        <a:graphic>
          <a:graphicData uri="http://schemas.openxmlformats.org/drawingml/2006/table">
            <a:tbl>
              <a:tblPr/>
              <a:tblGrid>
                <a:gridCol w="365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5525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a typeface="可画榜书 Bold"/>
                        </a:rPr>
                        <a:t>拍攝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a typeface="可画榜书"/>
                        </a:rPr>
                        <a:t>陳音綸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5525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a typeface="可画榜书 Bold"/>
                        </a:rPr>
                        <a:t>剪輯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a typeface="可画榜书"/>
                        </a:rPr>
                        <a:t>陳音綸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5525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a typeface="可画榜书 Bold"/>
                        </a:rPr>
                        <a:t>購買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a typeface="可画榜书"/>
                        </a:rPr>
                        <a:t>施玟羽、彭暄育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5525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a typeface="可画榜书 Bold"/>
                        </a:rPr>
                        <a:t>食用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a typeface="可画榜书"/>
                        </a:rPr>
                        <a:t>陳音綸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5525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a typeface="可画榜书"/>
                        </a:rPr>
                        <a:t>構想台詞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a typeface="可画榜书"/>
                        </a:rPr>
                        <a:t>全員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5525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a typeface="可画榜书 Bold"/>
                        </a:rPr>
                        <a:t>簡報製作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a typeface="可画榜书"/>
                        </a:rPr>
                        <a:t>陳音綸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TextBox 15"/>
          <p:cNvSpPr txBox="1"/>
          <p:nvPr/>
        </p:nvSpPr>
        <p:spPr>
          <a:xfrm>
            <a:off x="4935589" y="1484166"/>
            <a:ext cx="8416822" cy="1369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spc="288">
                <a:solidFill>
                  <a:srgbClr val="677EA4"/>
                </a:solidFill>
                <a:ea typeface="可画榜书"/>
              </a:rPr>
              <a:t>工作分配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274726" cy="224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123380" flipH="1">
            <a:off x="14900829" y="5447419"/>
            <a:ext cx="4260163" cy="6491677"/>
          </a:xfrm>
          <a:custGeom>
            <a:avLst/>
            <a:gdLst/>
            <a:ahLst/>
            <a:cxnLst/>
            <a:rect l="l" t="t" r="r" b="b"/>
            <a:pathLst>
              <a:path w="4260163" h="6491677">
                <a:moveTo>
                  <a:pt x="4260162" y="0"/>
                </a:moveTo>
                <a:lnTo>
                  <a:pt x="0" y="0"/>
                </a:lnTo>
                <a:lnTo>
                  <a:pt x="0" y="6491677"/>
                </a:lnTo>
                <a:lnTo>
                  <a:pt x="4260162" y="6491677"/>
                </a:lnTo>
                <a:lnTo>
                  <a:pt x="42601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7"/>
          <p:cNvSpPr/>
          <p:nvPr/>
        </p:nvSpPr>
        <p:spPr>
          <a:xfrm rot="-3294344">
            <a:off x="15058286" y="7262264"/>
            <a:ext cx="2236380" cy="5590951"/>
          </a:xfrm>
          <a:custGeom>
            <a:avLst/>
            <a:gdLst/>
            <a:ahLst/>
            <a:cxnLst/>
            <a:rect l="l" t="t" r="r" b="b"/>
            <a:pathLst>
              <a:path w="2236380" h="5590951">
                <a:moveTo>
                  <a:pt x="0" y="0"/>
                </a:moveTo>
                <a:lnTo>
                  <a:pt x="2236380" y="0"/>
                </a:lnTo>
                <a:lnTo>
                  <a:pt x="2236380" y="5590951"/>
                </a:lnTo>
                <a:lnTo>
                  <a:pt x="0" y="55909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8"/>
          <p:cNvSpPr/>
          <p:nvPr/>
        </p:nvSpPr>
        <p:spPr>
          <a:xfrm rot="7962042">
            <a:off x="-1615455" y="-2988454"/>
            <a:ext cx="2770457" cy="6883122"/>
          </a:xfrm>
          <a:custGeom>
            <a:avLst/>
            <a:gdLst/>
            <a:ahLst/>
            <a:cxnLst/>
            <a:rect l="l" t="t" r="r" b="b"/>
            <a:pathLst>
              <a:path w="2770457" h="6883122">
                <a:moveTo>
                  <a:pt x="0" y="0"/>
                </a:moveTo>
                <a:lnTo>
                  <a:pt x="2770457" y="0"/>
                </a:lnTo>
                <a:lnTo>
                  <a:pt x="2770457" y="6883122"/>
                </a:lnTo>
                <a:lnTo>
                  <a:pt x="0" y="68831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9"/>
          <p:cNvSpPr/>
          <p:nvPr/>
        </p:nvSpPr>
        <p:spPr>
          <a:xfrm rot="9173085">
            <a:off x="547951" y="-674957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8"/>
                </a:lnTo>
                <a:lnTo>
                  <a:pt x="0" y="22561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0" name="Freeform 10"/>
          <p:cNvSpPr/>
          <p:nvPr/>
        </p:nvSpPr>
        <p:spPr>
          <a:xfrm rot="9529906" flipH="1">
            <a:off x="1852022" y="-1133107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4" y="0"/>
                </a:moveTo>
                <a:lnTo>
                  <a:pt x="0" y="0"/>
                </a:lnTo>
                <a:lnTo>
                  <a:pt x="0" y="3172428"/>
                </a:lnTo>
                <a:lnTo>
                  <a:pt x="1270294" y="3172428"/>
                </a:lnTo>
                <a:lnTo>
                  <a:pt x="1270294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>
          <a:xfrm rot="5490619">
            <a:off x="312608" y="3021072"/>
            <a:ext cx="554273" cy="1007769"/>
          </a:xfrm>
          <a:custGeom>
            <a:avLst/>
            <a:gdLst/>
            <a:ahLst/>
            <a:cxnLst/>
            <a:rect l="l" t="t" r="r" b="b"/>
            <a:pathLst>
              <a:path w="554273" h="1007769">
                <a:moveTo>
                  <a:pt x="0" y="0"/>
                </a:moveTo>
                <a:lnTo>
                  <a:pt x="554274" y="0"/>
                </a:lnTo>
                <a:lnTo>
                  <a:pt x="554274" y="1007769"/>
                </a:lnTo>
                <a:lnTo>
                  <a:pt x="0" y="10077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2" name="Freeform 12"/>
          <p:cNvSpPr/>
          <p:nvPr/>
        </p:nvSpPr>
        <p:spPr>
          <a:xfrm rot="-1853187">
            <a:off x="1936021" y="3559256"/>
            <a:ext cx="383936" cy="906043"/>
          </a:xfrm>
          <a:custGeom>
            <a:avLst/>
            <a:gdLst/>
            <a:ahLst/>
            <a:cxnLst/>
            <a:rect l="l" t="t" r="r" b="b"/>
            <a:pathLst>
              <a:path w="383936" h="906043">
                <a:moveTo>
                  <a:pt x="0" y="0"/>
                </a:moveTo>
                <a:lnTo>
                  <a:pt x="383936" y="0"/>
                </a:lnTo>
                <a:lnTo>
                  <a:pt x="383936" y="906043"/>
                </a:lnTo>
                <a:lnTo>
                  <a:pt x="0" y="9060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3" name="Freeform 13"/>
          <p:cNvSpPr/>
          <p:nvPr/>
        </p:nvSpPr>
        <p:spPr>
          <a:xfrm rot="-1141099">
            <a:off x="16227382" y="7564634"/>
            <a:ext cx="1268138" cy="4354122"/>
          </a:xfrm>
          <a:custGeom>
            <a:avLst/>
            <a:gdLst/>
            <a:ahLst/>
            <a:cxnLst/>
            <a:rect l="l" t="t" r="r" b="b"/>
            <a:pathLst>
              <a:path w="1268138" h="4354122">
                <a:moveTo>
                  <a:pt x="0" y="0"/>
                </a:moveTo>
                <a:lnTo>
                  <a:pt x="1268138" y="0"/>
                </a:lnTo>
                <a:lnTo>
                  <a:pt x="1268138" y="4354122"/>
                </a:lnTo>
                <a:lnTo>
                  <a:pt x="0" y="435412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4" name="Freeform 14"/>
          <p:cNvSpPr/>
          <p:nvPr/>
        </p:nvSpPr>
        <p:spPr>
          <a:xfrm>
            <a:off x="-230227" y="8313410"/>
            <a:ext cx="964079" cy="2433006"/>
          </a:xfrm>
          <a:custGeom>
            <a:avLst/>
            <a:gdLst/>
            <a:ahLst/>
            <a:cxnLst/>
            <a:rect l="l" t="t" r="r" b="b"/>
            <a:pathLst>
              <a:path w="964079" h="2433006">
                <a:moveTo>
                  <a:pt x="0" y="0"/>
                </a:moveTo>
                <a:lnTo>
                  <a:pt x="964079" y="0"/>
                </a:lnTo>
                <a:lnTo>
                  <a:pt x="964079" y="2433007"/>
                </a:lnTo>
                <a:lnTo>
                  <a:pt x="0" y="24330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5" name="Freeform 15"/>
          <p:cNvSpPr/>
          <p:nvPr/>
        </p:nvSpPr>
        <p:spPr>
          <a:xfrm rot="954738">
            <a:off x="-36762" y="8612782"/>
            <a:ext cx="1541228" cy="3829139"/>
          </a:xfrm>
          <a:custGeom>
            <a:avLst/>
            <a:gdLst/>
            <a:ahLst/>
            <a:cxnLst/>
            <a:rect l="l" t="t" r="r" b="b"/>
            <a:pathLst>
              <a:path w="1541228" h="3829139">
                <a:moveTo>
                  <a:pt x="0" y="0"/>
                </a:moveTo>
                <a:lnTo>
                  <a:pt x="1541228" y="0"/>
                </a:lnTo>
                <a:lnTo>
                  <a:pt x="1541228" y="3829139"/>
                </a:lnTo>
                <a:lnTo>
                  <a:pt x="0" y="38291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6" name="Freeform 16"/>
          <p:cNvSpPr/>
          <p:nvPr/>
        </p:nvSpPr>
        <p:spPr>
          <a:xfrm rot="-9527996">
            <a:off x="16747399" y="-663098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9" y="0"/>
                </a:lnTo>
                <a:lnTo>
                  <a:pt x="1548269" y="2256129"/>
                </a:lnTo>
                <a:lnTo>
                  <a:pt x="0" y="22561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7" name="Freeform 17"/>
          <p:cNvSpPr/>
          <p:nvPr/>
        </p:nvSpPr>
        <p:spPr>
          <a:xfrm rot="-6732337" flipH="1">
            <a:off x="15749704" y="1149887"/>
            <a:ext cx="384789" cy="699616"/>
          </a:xfrm>
          <a:custGeom>
            <a:avLst/>
            <a:gdLst/>
            <a:ahLst/>
            <a:cxnLst/>
            <a:rect l="l" t="t" r="r" b="b"/>
            <a:pathLst>
              <a:path w="384789" h="699616">
                <a:moveTo>
                  <a:pt x="384789" y="0"/>
                </a:moveTo>
                <a:lnTo>
                  <a:pt x="0" y="0"/>
                </a:lnTo>
                <a:lnTo>
                  <a:pt x="0" y="699616"/>
                </a:lnTo>
                <a:lnTo>
                  <a:pt x="384789" y="699616"/>
                </a:lnTo>
                <a:lnTo>
                  <a:pt x="38478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8" name="Freeform 18"/>
          <p:cNvSpPr/>
          <p:nvPr/>
        </p:nvSpPr>
        <p:spPr>
          <a:xfrm rot="2158146" flipH="1">
            <a:off x="16266961" y="2628013"/>
            <a:ext cx="249784" cy="589462"/>
          </a:xfrm>
          <a:custGeom>
            <a:avLst/>
            <a:gdLst/>
            <a:ahLst/>
            <a:cxnLst/>
            <a:rect l="l" t="t" r="r" b="b"/>
            <a:pathLst>
              <a:path w="249784" h="589462">
                <a:moveTo>
                  <a:pt x="249785" y="0"/>
                </a:moveTo>
                <a:lnTo>
                  <a:pt x="0" y="0"/>
                </a:lnTo>
                <a:lnTo>
                  <a:pt x="0" y="589462"/>
                </a:lnTo>
                <a:lnTo>
                  <a:pt x="249785" y="589462"/>
                </a:lnTo>
                <a:lnTo>
                  <a:pt x="249785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9" name="TextBox 19"/>
          <p:cNvSpPr txBox="1"/>
          <p:nvPr/>
        </p:nvSpPr>
        <p:spPr>
          <a:xfrm>
            <a:off x="2770742" y="3828844"/>
            <a:ext cx="12746516" cy="2059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spc="431">
                <a:solidFill>
                  <a:srgbClr val="677EA4"/>
                </a:solidFill>
                <a:latin typeface="可画榜书"/>
                <a:ea typeface="可画榜书"/>
              </a:rPr>
              <a:t>Thank You！</a:t>
            </a:r>
          </a:p>
        </p:txBody>
      </p:sp>
      <p:sp>
        <p:nvSpPr>
          <p:cNvPr id="20" name="Freeform 20"/>
          <p:cNvSpPr/>
          <p:nvPr/>
        </p:nvSpPr>
        <p:spPr>
          <a:xfrm>
            <a:off x="13246324" y="4012278"/>
            <a:ext cx="651951" cy="645432"/>
          </a:xfrm>
          <a:custGeom>
            <a:avLst/>
            <a:gdLst/>
            <a:ahLst/>
            <a:cxnLst/>
            <a:rect l="l" t="t" r="r" b="b"/>
            <a:pathLst>
              <a:path w="651951" h="645432">
                <a:moveTo>
                  <a:pt x="0" y="0"/>
                </a:moveTo>
                <a:lnTo>
                  <a:pt x="651951" y="0"/>
                </a:lnTo>
                <a:lnTo>
                  <a:pt x="651951" y="645431"/>
                </a:lnTo>
                <a:lnTo>
                  <a:pt x="0" y="64543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274726" cy="224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865808" flipH="1">
            <a:off x="17156354" y="7803266"/>
            <a:ext cx="1345069" cy="3362672"/>
          </a:xfrm>
          <a:custGeom>
            <a:avLst/>
            <a:gdLst/>
            <a:ahLst/>
            <a:cxnLst/>
            <a:rect l="l" t="t" r="r" b="b"/>
            <a:pathLst>
              <a:path w="1345069" h="3362672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7"/>
          <p:cNvSpPr/>
          <p:nvPr/>
        </p:nvSpPr>
        <p:spPr>
          <a:xfrm rot="7962042">
            <a:off x="-1615455" y="-2988454"/>
            <a:ext cx="2770457" cy="6883122"/>
          </a:xfrm>
          <a:custGeom>
            <a:avLst/>
            <a:gdLst/>
            <a:ahLst/>
            <a:cxnLst/>
            <a:rect l="l" t="t" r="r" b="b"/>
            <a:pathLst>
              <a:path w="2770457" h="6883122">
                <a:moveTo>
                  <a:pt x="0" y="0"/>
                </a:moveTo>
                <a:lnTo>
                  <a:pt x="2770457" y="0"/>
                </a:lnTo>
                <a:lnTo>
                  <a:pt x="2770457" y="6883122"/>
                </a:lnTo>
                <a:lnTo>
                  <a:pt x="0" y="68831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8"/>
          <p:cNvSpPr/>
          <p:nvPr/>
        </p:nvSpPr>
        <p:spPr>
          <a:xfrm rot="9173085">
            <a:off x="547951" y="-674957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8"/>
                </a:lnTo>
                <a:lnTo>
                  <a:pt x="0" y="22561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9"/>
          <p:cNvSpPr/>
          <p:nvPr/>
        </p:nvSpPr>
        <p:spPr>
          <a:xfrm rot="9529906" flipH="1">
            <a:off x="1852022" y="-1133107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4" y="0"/>
                </a:moveTo>
                <a:lnTo>
                  <a:pt x="0" y="0"/>
                </a:lnTo>
                <a:lnTo>
                  <a:pt x="0" y="3172428"/>
                </a:lnTo>
                <a:lnTo>
                  <a:pt x="1270294" y="3172428"/>
                </a:lnTo>
                <a:lnTo>
                  <a:pt x="127029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0" name="Freeform 10"/>
          <p:cNvSpPr/>
          <p:nvPr/>
        </p:nvSpPr>
        <p:spPr>
          <a:xfrm rot="5490619">
            <a:off x="312608" y="3021072"/>
            <a:ext cx="554273" cy="1007769"/>
          </a:xfrm>
          <a:custGeom>
            <a:avLst/>
            <a:gdLst/>
            <a:ahLst/>
            <a:cxnLst/>
            <a:rect l="l" t="t" r="r" b="b"/>
            <a:pathLst>
              <a:path w="554273" h="1007769">
                <a:moveTo>
                  <a:pt x="0" y="0"/>
                </a:moveTo>
                <a:lnTo>
                  <a:pt x="554274" y="0"/>
                </a:lnTo>
                <a:lnTo>
                  <a:pt x="554274" y="1007769"/>
                </a:lnTo>
                <a:lnTo>
                  <a:pt x="0" y="10077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>
          <a:xfrm rot="-1853187">
            <a:off x="1936021" y="3559256"/>
            <a:ext cx="383936" cy="906043"/>
          </a:xfrm>
          <a:custGeom>
            <a:avLst/>
            <a:gdLst/>
            <a:ahLst/>
            <a:cxnLst/>
            <a:rect l="l" t="t" r="r" b="b"/>
            <a:pathLst>
              <a:path w="383936" h="906043">
                <a:moveTo>
                  <a:pt x="0" y="0"/>
                </a:moveTo>
                <a:lnTo>
                  <a:pt x="383936" y="0"/>
                </a:lnTo>
                <a:lnTo>
                  <a:pt x="383936" y="906043"/>
                </a:lnTo>
                <a:lnTo>
                  <a:pt x="0" y="90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2" name="Freeform 12"/>
          <p:cNvSpPr/>
          <p:nvPr/>
        </p:nvSpPr>
        <p:spPr>
          <a:xfrm rot="-1483350">
            <a:off x="16864815" y="9271523"/>
            <a:ext cx="981531" cy="1430282"/>
          </a:xfrm>
          <a:custGeom>
            <a:avLst/>
            <a:gdLst/>
            <a:ahLst/>
            <a:cxnLst/>
            <a:rect l="l" t="t" r="r" b="b"/>
            <a:pathLst>
              <a:path w="981531" h="1430282">
                <a:moveTo>
                  <a:pt x="0" y="0"/>
                </a:moveTo>
                <a:lnTo>
                  <a:pt x="981531" y="0"/>
                </a:lnTo>
                <a:lnTo>
                  <a:pt x="981531" y="1430282"/>
                </a:lnTo>
                <a:lnTo>
                  <a:pt x="0" y="14302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3" name="Freeform 13"/>
          <p:cNvSpPr/>
          <p:nvPr/>
        </p:nvSpPr>
        <p:spPr>
          <a:xfrm rot="-2201762">
            <a:off x="16366599" y="8372431"/>
            <a:ext cx="1541228" cy="3829139"/>
          </a:xfrm>
          <a:custGeom>
            <a:avLst/>
            <a:gdLst/>
            <a:ahLst/>
            <a:cxnLst/>
            <a:rect l="l" t="t" r="r" b="b"/>
            <a:pathLst>
              <a:path w="1541228" h="3829139">
                <a:moveTo>
                  <a:pt x="0" y="0"/>
                </a:moveTo>
                <a:lnTo>
                  <a:pt x="1541229" y="0"/>
                </a:lnTo>
                <a:lnTo>
                  <a:pt x="1541229" y="3829138"/>
                </a:lnTo>
                <a:lnTo>
                  <a:pt x="0" y="38291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639513" y="4292456"/>
            <a:ext cx="2185151" cy="3833598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>
            <a:off x="10040002" y="6359700"/>
            <a:ext cx="5335231" cy="1813979"/>
          </a:xfrm>
          <a:custGeom>
            <a:avLst/>
            <a:gdLst/>
            <a:ahLst/>
            <a:cxnLst/>
            <a:rect l="l" t="t" r="r" b="b"/>
            <a:pathLst>
              <a:path w="5335231" h="1813979">
                <a:moveTo>
                  <a:pt x="0" y="0"/>
                </a:moveTo>
                <a:lnTo>
                  <a:pt x="5335231" y="0"/>
                </a:lnTo>
                <a:lnTo>
                  <a:pt x="5335231" y="1813979"/>
                </a:lnTo>
                <a:lnTo>
                  <a:pt x="0" y="18139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6" name="Freeform 16"/>
          <p:cNvSpPr/>
          <p:nvPr/>
        </p:nvSpPr>
        <p:spPr>
          <a:xfrm>
            <a:off x="12824664" y="4499599"/>
            <a:ext cx="2377307" cy="1949392"/>
          </a:xfrm>
          <a:custGeom>
            <a:avLst/>
            <a:gdLst/>
            <a:ahLst/>
            <a:cxnLst/>
            <a:rect l="l" t="t" r="r" b="b"/>
            <a:pathLst>
              <a:path w="2377307" h="1949392">
                <a:moveTo>
                  <a:pt x="0" y="0"/>
                </a:moveTo>
                <a:lnTo>
                  <a:pt x="2377307" y="0"/>
                </a:lnTo>
                <a:lnTo>
                  <a:pt x="2377307" y="1949392"/>
                </a:lnTo>
                <a:lnTo>
                  <a:pt x="0" y="19493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7" name="TextBox 17"/>
          <p:cNvSpPr txBox="1"/>
          <p:nvPr/>
        </p:nvSpPr>
        <p:spPr>
          <a:xfrm>
            <a:off x="4446964" y="1381399"/>
            <a:ext cx="9514670" cy="1530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99" spc="319">
                <a:solidFill>
                  <a:srgbClr val="677EA4"/>
                </a:solidFill>
                <a:ea typeface="可画榜书"/>
              </a:rPr>
              <a:t>目錄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3701437" y="3001023"/>
            <a:ext cx="4813044" cy="5546845"/>
            <a:chOff x="0" y="0"/>
            <a:chExt cx="6417391" cy="7395793"/>
          </a:xfrm>
        </p:grpSpPr>
        <p:sp>
          <p:nvSpPr>
            <p:cNvPr id="19" name="TextBox 19"/>
            <p:cNvSpPr txBox="1"/>
            <p:nvPr/>
          </p:nvSpPr>
          <p:spPr>
            <a:xfrm>
              <a:off x="0" y="1094740"/>
              <a:ext cx="4586244" cy="1158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036320" lvl="1" indent="-518160" algn="l">
                <a:lnSpc>
                  <a:spcPts val="6719"/>
                </a:lnSpc>
                <a:buFont typeface="Arial"/>
                <a:buChar char="•"/>
              </a:pPr>
              <a:r>
                <a:rPr lang="en-US" sz="4800" spc="192">
                  <a:solidFill>
                    <a:srgbClr val="677EA4"/>
                  </a:solidFill>
                  <a:ea typeface="可画榜书"/>
                </a:rPr>
                <a:t>拍攝規劃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2381833"/>
              <a:ext cx="5292435" cy="1158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036320" lvl="1" indent="-518160" algn="l">
                <a:lnSpc>
                  <a:spcPts val="6719"/>
                </a:lnSpc>
                <a:buFont typeface="Arial"/>
                <a:buChar char="•"/>
              </a:pPr>
              <a:r>
                <a:rPr lang="en-US" sz="4800" spc="192">
                  <a:solidFill>
                    <a:srgbClr val="677EA4"/>
                  </a:solidFill>
                  <a:ea typeface="可画榜书"/>
                </a:rPr>
                <a:t>遇到的困難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3667073"/>
              <a:ext cx="4586244" cy="1158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036320" lvl="1" indent="-518160" algn="l">
                <a:lnSpc>
                  <a:spcPts val="6719"/>
                </a:lnSpc>
                <a:buFont typeface="Arial"/>
                <a:buChar char="•"/>
              </a:pPr>
              <a:r>
                <a:rPr lang="en-US" sz="4800" spc="192">
                  <a:solidFill>
                    <a:srgbClr val="677EA4"/>
                  </a:solidFill>
                  <a:ea typeface="可画榜书"/>
                </a:rPr>
                <a:t>影片效益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4952313"/>
              <a:ext cx="6417391" cy="1158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036320" lvl="1" indent="-518160" algn="l">
                <a:lnSpc>
                  <a:spcPts val="6719"/>
                </a:lnSpc>
                <a:buFont typeface="Arial"/>
                <a:buChar char="•"/>
              </a:pPr>
              <a:r>
                <a:rPr lang="en-US" sz="4800" spc="192">
                  <a:solidFill>
                    <a:srgbClr val="677EA4"/>
                  </a:solidFill>
                  <a:ea typeface="可画榜书"/>
                </a:rPr>
                <a:t>檢討與反思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190500"/>
              <a:ext cx="6417391" cy="1158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036320" lvl="1" indent="-518160" algn="l">
                <a:lnSpc>
                  <a:spcPts val="6719"/>
                </a:lnSpc>
                <a:buFont typeface="Arial"/>
                <a:buChar char="•"/>
              </a:pPr>
              <a:r>
                <a:rPr lang="en-US" sz="4800" spc="192">
                  <a:solidFill>
                    <a:srgbClr val="677EA4"/>
                  </a:solidFill>
                  <a:ea typeface="可画榜书"/>
                </a:rPr>
                <a:t>影片欣賞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6237553"/>
              <a:ext cx="6417391" cy="1158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036320" lvl="1" indent="-518160" algn="l">
                <a:lnSpc>
                  <a:spcPts val="6719"/>
                </a:lnSpc>
                <a:buFont typeface="Arial"/>
                <a:buChar char="•"/>
              </a:pPr>
              <a:r>
                <a:rPr lang="en-US" sz="4800" spc="192">
                  <a:solidFill>
                    <a:srgbClr val="677EA4"/>
                  </a:solidFill>
                  <a:ea typeface="可画榜书"/>
                </a:rPr>
                <a:t>工作分配表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274726" cy="224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696978">
            <a:off x="-1202169" y="3530266"/>
            <a:ext cx="3015482" cy="7491880"/>
          </a:xfrm>
          <a:custGeom>
            <a:avLst/>
            <a:gdLst/>
            <a:ahLst/>
            <a:cxnLst/>
            <a:rect l="l" t="t" r="r" b="b"/>
            <a:pathLst>
              <a:path w="3015482" h="7491880">
                <a:moveTo>
                  <a:pt x="0" y="0"/>
                </a:moveTo>
                <a:lnTo>
                  <a:pt x="3015482" y="0"/>
                </a:lnTo>
                <a:lnTo>
                  <a:pt x="3015482" y="7491881"/>
                </a:lnTo>
                <a:lnTo>
                  <a:pt x="0" y="74918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7"/>
          <p:cNvSpPr/>
          <p:nvPr/>
        </p:nvSpPr>
        <p:spPr>
          <a:xfrm rot="-8543176">
            <a:off x="16823337" y="-513689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8"/>
                </a:lnTo>
                <a:lnTo>
                  <a:pt x="0" y="22561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8"/>
          <p:cNvSpPr/>
          <p:nvPr/>
        </p:nvSpPr>
        <p:spPr>
          <a:xfrm rot="1869937" flipH="1">
            <a:off x="-620207" y="5757859"/>
            <a:ext cx="1382641" cy="3453005"/>
          </a:xfrm>
          <a:custGeom>
            <a:avLst/>
            <a:gdLst/>
            <a:ahLst/>
            <a:cxnLst/>
            <a:rect l="l" t="t" r="r" b="b"/>
            <a:pathLst>
              <a:path w="1382641" h="3453005">
                <a:moveTo>
                  <a:pt x="1382641" y="0"/>
                </a:moveTo>
                <a:lnTo>
                  <a:pt x="0" y="0"/>
                </a:lnTo>
                <a:lnTo>
                  <a:pt x="0" y="3453005"/>
                </a:lnTo>
                <a:lnTo>
                  <a:pt x="1382641" y="3453005"/>
                </a:lnTo>
                <a:lnTo>
                  <a:pt x="138264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9"/>
          <p:cNvSpPr/>
          <p:nvPr/>
        </p:nvSpPr>
        <p:spPr>
          <a:xfrm rot="-7096360" flipH="1">
            <a:off x="14509157" y="825054"/>
            <a:ext cx="434001" cy="789093"/>
          </a:xfrm>
          <a:custGeom>
            <a:avLst/>
            <a:gdLst/>
            <a:ahLst/>
            <a:cxnLst/>
            <a:rect l="l" t="t" r="r" b="b"/>
            <a:pathLst>
              <a:path w="434001" h="789093">
                <a:moveTo>
                  <a:pt x="434001" y="0"/>
                </a:moveTo>
                <a:lnTo>
                  <a:pt x="0" y="0"/>
                </a:lnTo>
                <a:lnTo>
                  <a:pt x="0" y="789093"/>
                </a:lnTo>
                <a:lnTo>
                  <a:pt x="434001" y="789093"/>
                </a:lnTo>
                <a:lnTo>
                  <a:pt x="43400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0" name="Freeform 10"/>
          <p:cNvSpPr/>
          <p:nvPr/>
        </p:nvSpPr>
        <p:spPr>
          <a:xfrm rot="2070157" flipH="1">
            <a:off x="15976499" y="1526933"/>
            <a:ext cx="340714" cy="804044"/>
          </a:xfrm>
          <a:custGeom>
            <a:avLst/>
            <a:gdLst/>
            <a:ahLst/>
            <a:cxnLst/>
            <a:rect l="l" t="t" r="r" b="b"/>
            <a:pathLst>
              <a:path w="340714" h="804044">
                <a:moveTo>
                  <a:pt x="340713" y="0"/>
                </a:moveTo>
                <a:lnTo>
                  <a:pt x="0" y="0"/>
                </a:lnTo>
                <a:lnTo>
                  <a:pt x="0" y="804044"/>
                </a:lnTo>
                <a:lnTo>
                  <a:pt x="340713" y="804044"/>
                </a:lnTo>
                <a:lnTo>
                  <a:pt x="340713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>
          <a:xfrm rot="-1841712">
            <a:off x="16774005" y="8247244"/>
            <a:ext cx="699806" cy="1206957"/>
          </a:xfrm>
          <a:custGeom>
            <a:avLst/>
            <a:gdLst/>
            <a:ahLst/>
            <a:cxnLst/>
            <a:rect l="l" t="t" r="r" b="b"/>
            <a:pathLst>
              <a:path w="699806" h="1206957">
                <a:moveTo>
                  <a:pt x="0" y="0"/>
                </a:moveTo>
                <a:lnTo>
                  <a:pt x="699806" y="0"/>
                </a:lnTo>
                <a:lnTo>
                  <a:pt x="699806" y="1206957"/>
                </a:lnTo>
                <a:lnTo>
                  <a:pt x="0" y="12069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2" name="Freeform 12"/>
          <p:cNvSpPr/>
          <p:nvPr/>
        </p:nvSpPr>
        <p:spPr>
          <a:xfrm>
            <a:off x="17186506" y="7852883"/>
            <a:ext cx="718592" cy="1785321"/>
          </a:xfrm>
          <a:custGeom>
            <a:avLst/>
            <a:gdLst/>
            <a:ahLst/>
            <a:cxnLst/>
            <a:rect l="l" t="t" r="r" b="b"/>
            <a:pathLst>
              <a:path w="718592" h="1785321">
                <a:moveTo>
                  <a:pt x="0" y="0"/>
                </a:moveTo>
                <a:lnTo>
                  <a:pt x="718592" y="0"/>
                </a:lnTo>
                <a:lnTo>
                  <a:pt x="718592" y="1785322"/>
                </a:lnTo>
                <a:lnTo>
                  <a:pt x="0" y="17853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3" name="Freeform 13"/>
          <p:cNvSpPr/>
          <p:nvPr/>
        </p:nvSpPr>
        <p:spPr>
          <a:xfrm>
            <a:off x="16612136" y="8827109"/>
            <a:ext cx="933667" cy="923966"/>
          </a:xfrm>
          <a:custGeom>
            <a:avLst/>
            <a:gdLst/>
            <a:ahLst/>
            <a:cxnLst/>
            <a:rect l="l" t="t" r="r" b="b"/>
            <a:pathLst>
              <a:path w="933667" h="923966">
                <a:moveTo>
                  <a:pt x="0" y="0"/>
                </a:moveTo>
                <a:lnTo>
                  <a:pt x="933666" y="0"/>
                </a:lnTo>
                <a:lnTo>
                  <a:pt x="933666" y="923966"/>
                </a:lnTo>
                <a:lnTo>
                  <a:pt x="0" y="9239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4" name="Freeform 14"/>
          <p:cNvSpPr/>
          <p:nvPr/>
        </p:nvSpPr>
        <p:spPr>
          <a:xfrm rot="329772">
            <a:off x="-485437" y="7189502"/>
            <a:ext cx="2434840" cy="3224954"/>
          </a:xfrm>
          <a:custGeom>
            <a:avLst/>
            <a:gdLst/>
            <a:ahLst/>
            <a:cxnLst/>
            <a:rect l="l" t="t" r="r" b="b"/>
            <a:pathLst>
              <a:path w="2434840" h="3224954">
                <a:moveTo>
                  <a:pt x="0" y="0"/>
                </a:moveTo>
                <a:lnTo>
                  <a:pt x="2434840" y="0"/>
                </a:lnTo>
                <a:lnTo>
                  <a:pt x="2434840" y="3224954"/>
                </a:lnTo>
                <a:lnTo>
                  <a:pt x="0" y="32249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5" name="Freeform 15"/>
          <p:cNvSpPr/>
          <p:nvPr/>
        </p:nvSpPr>
        <p:spPr>
          <a:xfrm rot="2049949">
            <a:off x="-485437" y="8787830"/>
            <a:ext cx="2434840" cy="3224954"/>
          </a:xfrm>
          <a:custGeom>
            <a:avLst/>
            <a:gdLst/>
            <a:ahLst/>
            <a:cxnLst/>
            <a:rect l="l" t="t" r="r" b="b"/>
            <a:pathLst>
              <a:path w="2434840" h="3224954">
                <a:moveTo>
                  <a:pt x="0" y="0"/>
                </a:moveTo>
                <a:lnTo>
                  <a:pt x="2434840" y="0"/>
                </a:lnTo>
                <a:lnTo>
                  <a:pt x="2434840" y="3224954"/>
                </a:lnTo>
                <a:lnTo>
                  <a:pt x="0" y="32249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6" name="Freeform 16"/>
          <p:cNvSpPr/>
          <p:nvPr/>
        </p:nvSpPr>
        <p:spPr>
          <a:xfrm rot="1206564">
            <a:off x="-104606" y="8936980"/>
            <a:ext cx="1131106" cy="1950183"/>
          </a:xfrm>
          <a:custGeom>
            <a:avLst/>
            <a:gdLst/>
            <a:ahLst/>
            <a:cxnLst/>
            <a:rect l="l" t="t" r="r" b="b"/>
            <a:pathLst>
              <a:path w="1131106" h="1950183">
                <a:moveTo>
                  <a:pt x="0" y="0"/>
                </a:moveTo>
                <a:lnTo>
                  <a:pt x="1131107" y="0"/>
                </a:lnTo>
                <a:lnTo>
                  <a:pt x="1131107" y="1950184"/>
                </a:lnTo>
                <a:lnTo>
                  <a:pt x="0" y="19501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17" name="Group 17"/>
          <p:cNvGrpSpPr/>
          <p:nvPr/>
        </p:nvGrpSpPr>
        <p:grpSpPr>
          <a:xfrm>
            <a:off x="5559389" y="1695724"/>
            <a:ext cx="7169222" cy="1216028"/>
            <a:chOff x="0" y="0"/>
            <a:chExt cx="9558963" cy="1621371"/>
          </a:xfrm>
        </p:grpSpPr>
        <p:sp>
          <p:nvSpPr>
            <p:cNvPr id="18" name="TextBox 18"/>
            <p:cNvSpPr txBox="1"/>
            <p:nvPr/>
          </p:nvSpPr>
          <p:spPr>
            <a:xfrm>
              <a:off x="5248169" y="384064"/>
              <a:ext cx="4310794" cy="1073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299"/>
                </a:lnSpc>
              </a:pPr>
              <a:r>
                <a:rPr lang="en-US" sz="4499" u="sng">
                  <a:solidFill>
                    <a:srgbClr val="677EA4"/>
                  </a:solidFill>
                  <a:ea typeface="可画榜书 Bold"/>
                  <a:hlinkClick r:id="rId11" tooltip="https://youtu.be/43Xsm3oSv8Y?si=r_5OCfUrdrk4RP1e"/>
                </a:rPr>
                <a:t>校園一日素食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14325"/>
              <a:ext cx="5298969" cy="19356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99"/>
                </a:lnSpc>
              </a:pPr>
              <a:r>
                <a:rPr lang="en-US" sz="7999" spc="319">
                  <a:solidFill>
                    <a:srgbClr val="677EA4"/>
                  </a:solidFill>
                  <a:ea typeface="可画榜书"/>
                </a:rPr>
                <a:t>影片欣賞</a:t>
              </a:r>
            </a:p>
          </p:txBody>
        </p:sp>
      </p:grpSp>
      <p:sp>
        <p:nvSpPr>
          <p:cNvPr id="21" name="Freeform 21"/>
          <p:cNvSpPr/>
          <p:nvPr/>
        </p:nvSpPr>
        <p:spPr>
          <a:xfrm rot="7871968">
            <a:off x="14698933" y="2317422"/>
            <a:ext cx="818550" cy="2044245"/>
          </a:xfrm>
          <a:custGeom>
            <a:avLst/>
            <a:gdLst/>
            <a:ahLst/>
            <a:cxnLst/>
            <a:rect l="l" t="t" r="r" b="b"/>
            <a:pathLst>
              <a:path w="818550" h="2044245">
                <a:moveTo>
                  <a:pt x="0" y="0"/>
                </a:moveTo>
                <a:lnTo>
                  <a:pt x="818549" y="0"/>
                </a:lnTo>
                <a:lnTo>
                  <a:pt x="818549" y="2044245"/>
                </a:lnTo>
                <a:lnTo>
                  <a:pt x="0" y="20442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22" name="Freeform 22"/>
          <p:cNvSpPr/>
          <p:nvPr/>
        </p:nvSpPr>
        <p:spPr>
          <a:xfrm rot="-2817893" flipH="1">
            <a:off x="14201006" y="1946807"/>
            <a:ext cx="683462" cy="1460736"/>
          </a:xfrm>
          <a:custGeom>
            <a:avLst/>
            <a:gdLst/>
            <a:ahLst/>
            <a:cxnLst/>
            <a:rect l="l" t="t" r="r" b="b"/>
            <a:pathLst>
              <a:path w="683462" h="1460736">
                <a:moveTo>
                  <a:pt x="683461" y="0"/>
                </a:moveTo>
                <a:lnTo>
                  <a:pt x="0" y="0"/>
                </a:lnTo>
                <a:lnTo>
                  <a:pt x="0" y="1460737"/>
                </a:lnTo>
                <a:lnTo>
                  <a:pt x="683461" y="1460737"/>
                </a:lnTo>
                <a:lnTo>
                  <a:pt x="683461" y="0"/>
                </a:lnTo>
                <a:close/>
              </a:path>
            </a:pathLst>
          </a:custGeom>
          <a:blipFill>
            <a:blip r:embed="rId12"/>
            <a:stretch>
              <a:fillRect r="-1252"/>
            </a:stretch>
          </a:blipFill>
        </p:spPr>
        <p:txBody>
          <a:bodyPr/>
          <a:lstStyle/>
          <a:p>
            <a:endParaRPr lang="zh-TW" altLang="en-US"/>
          </a:p>
        </p:txBody>
      </p:sp>
      <p:pic>
        <p:nvPicPr>
          <p:cNvPr id="25" name="圖片 24" descr="一張含有 文字, 花, 植物, 設計 的圖片&#10;&#10;自動產生的描述">
            <a:extLst>
              <a:ext uri="{FF2B5EF4-FFF2-40B4-BE49-F238E27FC236}">
                <a16:creationId xmlns:a16="http://schemas.microsoft.com/office/drawing/2014/main" id="{B93F7770-DA21-C5AD-75D1-713422486C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321" y="2911752"/>
            <a:ext cx="10591220" cy="5957561"/>
          </a:xfrm>
          <a:prstGeom prst="rect">
            <a:avLst/>
          </a:prstGeom>
        </p:spPr>
      </p:pic>
      <p:sp>
        <p:nvSpPr>
          <p:cNvPr id="23" name="Freeform 23"/>
          <p:cNvSpPr/>
          <p:nvPr/>
        </p:nvSpPr>
        <p:spPr>
          <a:xfrm>
            <a:off x="14402802" y="2358343"/>
            <a:ext cx="1270877" cy="1160366"/>
          </a:xfrm>
          <a:custGeom>
            <a:avLst/>
            <a:gdLst/>
            <a:ahLst/>
            <a:cxnLst/>
            <a:rect l="l" t="t" r="r" b="b"/>
            <a:pathLst>
              <a:path w="1270877" h="1160366">
                <a:moveTo>
                  <a:pt x="0" y="0"/>
                </a:moveTo>
                <a:lnTo>
                  <a:pt x="1270876" y="0"/>
                </a:lnTo>
                <a:lnTo>
                  <a:pt x="1270876" y="1160366"/>
                </a:lnTo>
                <a:lnTo>
                  <a:pt x="0" y="116036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274726" cy="224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3978030">
            <a:off x="3068998" y="1943051"/>
            <a:ext cx="343462" cy="810529"/>
          </a:xfrm>
          <a:custGeom>
            <a:avLst/>
            <a:gdLst/>
            <a:ahLst/>
            <a:cxnLst/>
            <a:rect l="l" t="t" r="r" b="b"/>
            <a:pathLst>
              <a:path w="343462" h="810529">
                <a:moveTo>
                  <a:pt x="0" y="0"/>
                </a:moveTo>
                <a:lnTo>
                  <a:pt x="343461" y="0"/>
                </a:lnTo>
                <a:lnTo>
                  <a:pt x="343461" y="810529"/>
                </a:lnTo>
                <a:lnTo>
                  <a:pt x="0" y="810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7"/>
          <p:cNvSpPr/>
          <p:nvPr/>
        </p:nvSpPr>
        <p:spPr>
          <a:xfrm rot="-3905165" flipV="1">
            <a:off x="3566333" y="-1263169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0" y="4206807"/>
                </a:moveTo>
                <a:lnTo>
                  <a:pt x="2050819" y="4206807"/>
                </a:lnTo>
                <a:lnTo>
                  <a:pt x="2050819" y="0"/>
                </a:lnTo>
                <a:lnTo>
                  <a:pt x="0" y="0"/>
                </a:lnTo>
                <a:lnTo>
                  <a:pt x="0" y="4206807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8"/>
          <p:cNvSpPr/>
          <p:nvPr/>
        </p:nvSpPr>
        <p:spPr>
          <a:xfrm rot="8658535" flipH="1">
            <a:off x="-922234" y="-3223597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4082632" y="0"/>
                </a:moveTo>
                <a:lnTo>
                  <a:pt x="0" y="0"/>
                </a:lnTo>
                <a:lnTo>
                  <a:pt x="0" y="6221153"/>
                </a:lnTo>
                <a:lnTo>
                  <a:pt x="4082632" y="6221153"/>
                </a:lnTo>
                <a:lnTo>
                  <a:pt x="408263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9"/>
          <p:cNvSpPr/>
          <p:nvPr/>
        </p:nvSpPr>
        <p:spPr>
          <a:xfrm rot="-3838062">
            <a:off x="4306799" y="2322006"/>
            <a:ext cx="293615" cy="692897"/>
          </a:xfrm>
          <a:custGeom>
            <a:avLst/>
            <a:gdLst/>
            <a:ahLst/>
            <a:cxnLst/>
            <a:rect l="l" t="t" r="r" b="b"/>
            <a:pathLst>
              <a:path w="293615" h="692897">
                <a:moveTo>
                  <a:pt x="0" y="0"/>
                </a:moveTo>
                <a:lnTo>
                  <a:pt x="293615" y="0"/>
                </a:lnTo>
                <a:lnTo>
                  <a:pt x="293615" y="692898"/>
                </a:lnTo>
                <a:lnTo>
                  <a:pt x="0" y="6928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0" name="Freeform 10"/>
          <p:cNvSpPr/>
          <p:nvPr/>
        </p:nvSpPr>
        <p:spPr>
          <a:xfrm rot="2428401" flipH="1">
            <a:off x="14831672" y="1843434"/>
            <a:ext cx="343462" cy="810529"/>
          </a:xfrm>
          <a:custGeom>
            <a:avLst/>
            <a:gdLst/>
            <a:ahLst/>
            <a:cxnLst/>
            <a:rect l="l" t="t" r="r" b="b"/>
            <a:pathLst>
              <a:path w="343462" h="810529">
                <a:moveTo>
                  <a:pt x="343461" y="0"/>
                </a:moveTo>
                <a:lnTo>
                  <a:pt x="0" y="0"/>
                </a:lnTo>
                <a:lnTo>
                  <a:pt x="0" y="810528"/>
                </a:lnTo>
                <a:lnTo>
                  <a:pt x="343461" y="810528"/>
                </a:lnTo>
                <a:lnTo>
                  <a:pt x="34346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>
          <a:xfrm rot="4222482" flipH="1" flipV="1">
            <a:off x="12669901" y="-1119419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2050819" y="4206808"/>
                </a:moveTo>
                <a:lnTo>
                  <a:pt x="0" y="4206808"/>
                </a:lnTo>
                <a:lnTo>
                  <a:pt x="0" y="0"/>
                </a:lnTo>
                <a:lnTo>
                  <a:pt x="2050819" y="0"/>
                </a:lnTo>
                <a:lnTo>
                  <a:pt x="2050819" y="4206808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2" name="Freeform 12"/>
          <p:cNvSpPr/>
          <p:nvPr/>
        </p:nvSpPr>
        <p:spPr>
          <a:xfrm rot="-8573478">
            <a:off x="15158630" y="-2800135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0" y="0"/>
                </a:moveTo>
                <a:lnTo>
                  <a:pt x="4082632" y="0"/>
                </a:lnTo>
                <a:lnTo>
                  <a:pt x="4082632" y="6221154"/>
                </a:lnTo>
                <a:lnTo>
                  <a:pt x="0" y="6221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3" name="TextBox 13"/>
          <p:cNvSpPr txBox="1"/>
          <p:nvPr/>
        </p:nvSpPr>
        <p:spPr>
          <a:xfrm>
            <a:off x="5071256" y="1948061"/>
            <a:ext cx="8416822" cy="1369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spc="288">
                <a:solidFill>
                  <a:srgbClr val="677EA4"/>
                </a:solidFill>
                <a:ea typeface="可画榜书"/>
              </a:rPr>
              <a:t>拍攝時間規劃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336634" y="4232259"/>
            <a:ext cx="2564739" cy="663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677EA4"/>
                </a:solidFill>
                <a:latin typeface="可画榜书"/>
              </a:rPr>
              <a:t>Morning House</a:t>
            </a:r>
          </a:p>
        </p:txBody>
      </p:sp>
      <p:sp>
        <p:nvSpPr>
          <p:cNvPr id="15" name="AutoShape 15"/>
          <p:cNvSpPr/>
          <p:nvPr/>
        </p:nvSpPr>
        <p:spPr>
          <a:xfrm flipH="1">
            <a:off x="4082837" y="4532268"/>
            <a:ext cx="0" cy="1651395"/>
          </a:xfrm>
          <a:prstGeom prst="line">
            <a:avLst/>
          </a:prstGeom>
          <a:ln w="38100" cap="flat">
            <a:solidFill>
              <a:srgbClr val="12304A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6" name="TextBox 16"/>
          <p:cNvSpPr txBox="1"/>
          <p:nvPr/>
        </p:nvSpPr>
        <p:spPr>
          <a:xfrm>
            <a:off x="4336634" y="5682566"/>
            <a:ext cx="2089102" cy="5819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99"/>
              </a:lnSpc>
              <a:spcBef>
                <a:spcPct val="0"/>
              </a:spcBef>
            </a:pPr>
            <a:r>
              <a:rPr lang="en-US" sz="3499" dirty="0" err="1">
                <a:solidFill>
                  <a:srgbClr val="677EA4"/>
                </a:solidFill>
                <a:ea typeface="可画榜书"/>
              </a:rPr>
              <a:t>小林自助餐</a:t>
            </a:r>
            <a:endParaRPr lang="en-US" sz="3499" dirty="0">
              <a:solidFill>
                <a:srgbClr val="677EA4"/>
              </a:solidFill>
              <a:ea typeface="可画榜书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336633" y="6853312"/>
            <a:ext cx="1440587" cy="5819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99"/>
              </a:lnSpc>
              <a:spcBef>
                <a:spcPct val="0"/>
              </a:spcBef>
            </a:pPr>
            <a:r>
              <a:rPr lang="en-US" sz="3499" dirty="0" err="1">
                <a:solidFill>
                  <a:srgbClr val="677EA4"/>
                </a:solidFill>
                <a:ea typeface="可画榜书"/>
              </a:rPr>
              <a:t>水果店</a:t>
            </a:r>
            <a:endParaRPr lang="en-US" sz="3499" dirty="0">
              <a:solidFill>
                <a:srgbClr val="677EA4"/>
              </a:solidFill>
              <a:ea typeface="可画榜书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336634" y="8164588"/>
            <a:ext cx="1294156" cy="5819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99"/>
              </a:lnSpc>
              <a:spcBef>
                <a:spcPct val="0"/>
              </a:spcBef>
            </a:pPr>
            <a:r>
              <a:rPr lang="en-US" sz="3499" dirty="0" err="1">
                <a:solidFill>
                  <a:srgbClr val="677EA4"/>
                </a:solidFill>
                <a:ea typeface="可画榜书"/>
              </a:rPr>
              <a:t>馨饌坊</a:t>
            </a:r>
            <a:endParaRPr lang="en-US" sz="3499" dirty="0">
              <a:solidFill>
                <a:srgbClr val="677EA4"/>
              </a:solidFill>
              <a:ea typeface="可画榜书"/>
            </a:endParaRPr>
          </a:p>
        </p:txBody>
      </p:sp>
      <p:sp>
        <p:nvSpPr>
          <p:cNvPr id="19" name="AutoShape 19"/>
          <p:cNvSpPr/>
          <p:nvPr/>
        </p:nvSpPr>
        <p:spPr>
          <a:xfrm>
            <a:off x="4079458" y="6183663"/>
            <a:ext cx="2661" cy="991912"/>
          </a:xfrm>
          <a:prstGeom prst="line">
            <a:avLst/>
          </a:prstGeom>
          <a:ln w="38100" cap="flat">
            <a:solidFill>
              <a:srgbClr val="12304A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0" name="TextBox 20"/>
          <p:cNvSpPr txBox="1"/>
          <p:nvPr/>
        </p:nvSpPr>
        <p:spPr>
          <a:xfrm>
            <a:off x="2657923" y="4292584"/>
            <a:ext cx="1248833" cy="561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677EA4"/>
                </a:solidFill>
                <a:latin typeface="可画榜书"/>
                <a:ea typeface="可画榜书"/>
              </a:rPr>
              <a:t>08：30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692253" y="5742891"/>
            <a:ext cx="1180174" cy="561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677EA4"/>
                </a:solidFill>
                <a:latin typeface="可画榜书"/>
                <a:ea typeface="可画榜书"/>
              </a:rPr>
              <a:t>12：10 </a:t>
            </a:r>
          </a:p>
        </p:txBody>
      </p:sp>
      <p:sp>
        <p:nvSpPr>
          <p:cNvPr id="22" name="AutoShape 22"/>
          <p:cNvSpPr/>
          <p:nvPr/>
        </p:nvSpPr>
        <p:spPr>
          <a:xfrm flipH="1">
            <a:off x="4077496" y="7175575"/>
            <a:ext cx="2670" cy="1476903"/>
          </a:xfrm>
          <a:prstGeom prst="line">
            <a:avLst/>
          </a:prstGeom>
          <a:ln w="38100" cap="flat">
            <a:solidFill>
              <a:srgbClr val="12304A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3" name="TextBox 23"/>
          <p:cNvSpPr txBox="1"/>
          <p:nvPr/>
        </p:nvSpPr>
        <p:spPr>
          <a:xfrm>
            <a:off x="2692253" y="6913637"/>
            <a:ext cx="1180174" cy="561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677EA4"/>
                </a:solidFill>
                <a:latin typeface="可画榜书"/>
                <a:ea typeface="可画榜书"/>
              </a:rPr>
              <a:t>14：30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692253" y="8224913"/>
            <a:ext cx="1180174" cy="561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677EA4"/>
                </a:solidFill>
                <a:latin typeface="可画榜书"/>
                <a:ea typeface="可画榜书"/>
              </a:rPr>
              <a:t>18：00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139497" y="4273534"/>
            <a:ext cx="800100" cy="663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677EA4"/>
                </a:solidFill>
                <a:ea typeface="可画榜书"/>
              </a:rPr>
              <a:t>預留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109698" y="5682566"/>
            <a:ext cx="1600200" cy="663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677EA4"/>
                </a:solidFill>
                <a:ea typeface="可画榜书"/>
              </a:rPr>
              <a:t>菜品介紹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109698" y="6853312"/>
            <a:ext cx="2645093" cy="663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677EA4"/>
                </a:solidFill>
                <a:latin typeface="可画榜书"/>
                <a:ea typeface="可画榜书"/>
              </a:rPr>
              <a:t>水果+現榨果汁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109698" y="8164588"/>
            <a:ext cx="1600200" cy="663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677EA4"/>
                </a:solidFill>
                <a:ea typeface="可画榜书"/>
              </a:rPr>
              <a:t>推薦美食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336633" y="3470894"/>
            <a:ext cx="885081" cy="569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FF5757"/>
                </a:solidFill>
                <a:ea typeface="可画榜书"/>
              </a:rPr>
              <a:t>預期</a:t>
            </a:r>
            <a:endParaRPr lang="en-US" sz="3399" dirty="0">
              <a:solidFill>
                <a:srgbClr val="FF5757"/>
              </a:solidFill>
              <a:ea typeface="可画榜书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3065338" y="3470894"/>
            <a:ext cx="876360" cy="569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FF5757"/>
                </a:solidFill>
                <a:ea typeface="可画榜书"/>
              </a:rPr>
              <a:t>實際</a:t>
            </a:r>
            <a:endParaRPr lang="en-US" sz="3399" dirty="0">
              <a:solidFill>
                <a:srgbClr val="FF5757"/>
              </a:solidFill>
              <a:ea typeface="可画榜书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1659585" y="4292584"/>
            <a:ext cx="962263" cy="561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677EA4"/>
                </a:solidFill>
                <a:latin typeface="可画榜书"/>
              </a:rPr>
              <a:t>05/02</a:t>
            </a:r>
          </a:p>
        </p:txBody>
      </p:sp>
      <p:sp>
        <p:nvSpPr>
          <p:cNvPr id="32" name="AutoShape 32"/>
          <p:cNvSpPr/>
          <p:nvPr/>
        </p:nvSpPr>
        <p:spPr>
          <a:xfrm flipH="1">
            <a:off x="12802822" y="4610100"/>
            <a:ext cx="8627" cy="2286000"/>
          </a:xfrm>
          <a:prstGeom prst="line">
            <a:avLst/>
          </a:prstGeom>
          <a:ln w="38100" cap="flat">
            <a:solidFill>
              <a:srgbClr val="12304A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3" name="AutoShape 33"/>
          <p:cNvSpPr/>
          <p:nvPr/>
        </p:nvSpPr>
        <p:spPr>
          <a:xfrm>
            <a:off x="12802823" y="7688839"/>
            <a:ext cx="0" cy="963674"/>
          </a:xfrm>
          <a:prstGeom prst="line">
            <a:avLst/>
          </a:prstGeom>
          <a:ln w="38100" cap="flat">
            <a:solidFill>
              <a:srgbClr val="12304A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4" name="TextBox 34"/>
          <p:cNvSpPr txBox="1"/>
          <p:nvPr/>
        </p:nvSpPr>
        <p:spPr>
          <a:xfrm>
            <a:off x="11653513" y="6640587"/>
            <a:ext cx="969067" cy="473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dirty="0">
                <a:solidFill>
                  <a:srgbClr val="677EA4"/>
                </a:solidFill>
                <a:latin typeface="可画榜书"/>
              </a:rPr>
              <a:t>05/09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659585" y="7431163"/>
            <a:ext cx="1124738" cy="473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dirty="0">
                <a:solidFill>
                  <a:srgbClr val="677EA4"/>
                </a:solidFill>
                <a:latin typeface="可画榜书"/>
              </a:rPr>
              <a:t>05/09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653513" y="8224913"/>
            <a:ext cx="1124737" cy="473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dirty="0">
                <a:solidFill>
                  <a:srgbClr val="677EA4"/>
                </a:solidFill>
                <a:latin typeface="可画榜书"/>
              </a:rPr>
              <a:t>05/09</a:t>
            </a:r>
          </a:p>
        </p:txBody>
      </p:sp>
      <p:sp>
        <p:nvSpPr>
          <p:cNvPr id="37" name="AutoShape 37"/>
          <p:cNvSpPr/>
          <p:nvPr/>
        </p:nvSpPr>
        <p:spPr>
          <a:xfrm>
            <a:off x="12802823" y="6913637"/>
            <a:ext cx="0" cy="775202"/>
          </a:xfrm>
          <a:prstGeom prst="line">
            <a:avLst/>
          </a:prstGeom>
          <a:ln w="38100" cap="flat">
            <a:solidFill>
              <a:srgbClr val="12304A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8" name="TextBox 38"/>
          <p:cNvSpPr txBox="1"/>
          <p:nvPr/>
        </p:nvSpPr>
        <p:spPr>
          <a:xfrm>
            <a:off x="13065338" y="4232259"/>
            <a:ext cx="2082437" cy="5819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99"/>
              </a:lnSpc>
              <a:spcBef>
                <a:spcPct val="0"/>
              </a:spcBef>
            </a:pPr>
            <a:r>
              <a:rPr lang="en-US" sz="3499" dirty="0" err="1">
                <a:solidFill>
                  <a:srgbClr val="677EA4"/>
                </a:solidFill>
                <a:ea typeface="可画榜书"/>
              </a:rPr>
              <a:t>小林自助餐</a:t>
            </a:r>
            <a:endParaRPr lang="en-US" sz="3499" dirty="0">
              <a:solidFill>
                <a:srgbClr val="677EA4"/>
              </a:solidFill>
              <a:ea typeface="可画榜书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3065338" y="6538987"/>
            <a:ext cx="2564739" cy="663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677EA4"/>
                </a:solidFill>
                <a:latin typeface="可画榜书"/>
              </a:rPr>
              <a:t>Morning House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3065337" y="7329563"/>
            <a:ext cx="1336457" cy="5819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99"/>
              </a:lnSpc>
              <a:spcBef>
                <a:spcPct val="0"/>
              </a:spcBef>
            </a:pPr>
            <a:r>
              <a:rPr lang="en-US" sz="3499" dirty="0" err="1">
                <a:solidFill>
                  <a:srgbClr val="677EA4"/>
                </a:solidFill>
                <a:ea typeface="可画榜书"/>
              </a:rPr>
              <a:t>水果店</a:t>
            </a:r>
            <a:endParaRPr lang="en-US" sz="3499" dirty="0">
              <a:solidFill>
                <a:srgbClr val="677EA4"/>
              </a:solidFill>
              <a:ea typeface="可画榜书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3065338" y="8164588"/>
            <a:ext cx="1200150" cy="663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677EA4"/>
                </a:solidFill>
                <a:ea typeface="可画榜书"/>
              </a:rPr>
              <a:t>馨饌坊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926" b="-451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/>
          <p:cNvSpPr/>
          <p:nvPr/>
        </p:nvSpPr>
        <p:spPr>
          <a:xfrm rot="-3978030">
            <a:off x="3068998" y="1081252"/>
            <a:ext cx="343462" cy="810529"/>
          </a:xfrm>
          <a:custGeom>
            <a:avLst/>
            <a:gdLst/>
            <a:ahLst/>
            <a:cxnLst/>
            <a:rect l="l" t="t" r="r" b="b"/>
            <a:pathLst>
              <a:path w="343462" h="810529">
                <a:moveTo>
                  <a:pt x="0" y="0"/>
                </a:moveTo>
                <a:lnTo>
                  <a:pt x="343461" y="0"/>
                </a:lnTo>
                <a:lnTo>
                  <a:pt x="343461" y="810529"/>
                </a:lnTo>
                <a:lnTo>
                  <a:pt x="0" y="810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/>
          <p:cNvSpPr/>
          <p:nvPr/>
        </p:nvSpPr>
        <p:spPr>
          <a:xfrm rot="-3905165" flipV="1">
            <a:off x="3566333" y="-2124968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0" y="4206808"/>
                </a:moveTo>
                <a:lnTo>
                  <a:pt x="2050819" y="4206808"/>
                </a:lnTo>
                <a:lnTo>
                  <a:pt x="2050819" y="0"/>
                </a:lnTo>
                <a:lnTo>
                  <a:pt x="0" y="0"/>
                </a:lnTo>
                <a:lnTo>
                  <a:pt x="0" y="4206808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/>
          <p:cNvSpPr/>
          <p:nvPr/>
        </p:nvSpPr>
        <p:spPr>
          <a:xfrm rot="8658535" flipH="1">
            <a:off x="-922234" y="-4085396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4082632" y="0"/>
                </a:moveTo>
                <a:lnTo>
                  <a:pt x="0" y="0"/>
                </a:lnTo>
                <a:lnTo>
                  <a:pt x="0" y="6221154"/>
                </a:lnTo>
                <a:lnTo>
                  <a:pt x="4082632" y="6221154"/>
                </a:lnTo>
                <a:lnTo>
                  <a:pt x="408263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/>
          <p:cNvSpPr/>
          <p:nvPr/>
        </p:nvSpPr>
        <p:spPr>
          <a:xfrm rot="-3838062">
            <a:off x="4306799" y="1460208"/>
            <a:ext cx="293615" cy="692897"/>
          </a:xfrm>
          <a:custGeom>
            <a:avLst/>
            <a:gdLst/>
            <a:ahLst/>
            <a:cxnLst/>
            <a:rect l="l" t="t" r="r" b="b"/>
            <a:pathLst>
              <a:path w="293615" h="692897">
                <a:moveTo>
                  <a:pt x="0" y="0"/>
                </a:moveTo>
                <a:lnTo>
                  <a:pt x="293615" y="0"/>
                </a:lnTo>
                <a:lnTo>
                  <a:pt x="293615" y="692897"/>
                </a:lnTo>
                <a:lnTo>
                  <a:pt x="0" y="6928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7"/>
          <p:cNvSpPr/>
          <p:nvPr/>
        </p:nvSpPr>
        <p:spPr>
          <a:xfrm rot="2428401" flipH="1">
            <a:off x="14831672" y="582241"/>
            <a:ext cx="343462" cy="810529"/>
          </a:xfrm>
          <a:custGeom>
            <a:avLst/>
            <a:gdLst/>
            <a:ahLst/>
            <a:cxnLst/>
            <a:rect l="l" t="t" r="r" b="b"/>
            <a:pathLst>
              <a:path w="343462" h="810529">
                <a:moveTo>
                  <a:pt x="343461" y="0"/>
                </a:moveTo>
                <a:lnTo>
                  <a:pt x="0" y="0"/>
                </a:lnTo>
                <a:lnTo>
                  <a:pt x="0" y="810529"/>
                </a:lnTo>
                <a:lnTo>
                  <a:pt x="343461" y="810529"/>
                </a:lnTo>
                <a:lnTo>
                  <a:pt x="34346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8"/>
          <p:cNvSpPr/>
          <p:nvPr/>
        </p:nvSpPr>
        <p:spPr>
          <a:xfrm rot="4222482" flipH="1" flipV="1">
            <a:off x="12669901" y="-2380611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2050819" y="4206807"/>
                </a:moveTo>
                <a:lnTo>
                  <a:pt x="0" y="4206807"/>
                </a:lnTo>
                <a:lnTo>
                  <a:pt x="0" y="0"/>
                </a:lnTo>
                <a:lnTo>
                  <a:pt x="2050819" y="0"/>
                </a:lnTo>
                <a:lnTo>
                  <a:pt x="2050819" y="4206807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9"/>
          <p:cNvSpPr/>
          <p:nvPr/>
        </p:nvSpPr>
        <p:spPr>
          <a:xfrm rot="-8573478">
            <a:off x="15158630" y="-4061328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0" y="0"/>
                </a:moveTo>
                <a:lnTo>
                  <a:pt x="4082632" y="0"/>
                </a:lnTo>
                <a:lnTo>
                  <a:pt x="4082632" y="6221154"/>
                </a:lnTo>
                <a:lnTo>
                  <a:pt x="0" y="6221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0" name="TextBox 10"/>
          <p:cNvSpPr txBox="1"/>
          <p:nvPr/>
        </p:nvSpPr>
        <p:spPr>
          <a:xfrm>
            <a:off x="4935589" y="1118875"/>
            <a:ext cx="8416822" cy="1369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spc="288">
                <a:solidFill>
                  <a:srgbClr val="677EA4"/>
                </a:solidFill>
                <a:latin typeface="可画榜书"/>
                <a:ea typeface="可画榜书"/>
              </a:rPr>
              <a:t>拍攝規劃-分鏡表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9761471" y="2488570"/>
            <a:ext cx="5513490" cy="7798430"/>
            <a:chOff x="0" y="0"/>
            <a:chExt cx="7351320" cy="1039790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351320" cy="10397907"/>
            </a:xfrm>
            <a:custGeom>
              <a:avLst/>
              <a:gdLst/>
              <a:ahLst/>
              <a:cxnLst/>
              <a:rect l="l" t="t" r="r" b="b"/>
              <a:pathLst>
                <a:path w="7351320" h="10397907">
                  <a:moveTo>
                    <a:pt x="0" y="0"/>
                  </a:moveTo>
                  <a:lnTo>
                    <a:pt x="7351320" y="0"/>
                  </a:lnTo>
                  <a:lnTo>
                    <a:pt x="7351320" y="10397907"/>
                  </a:lnTo>
                  <a:lnTo>
                    <a:pt x="0" y="103979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706824" y="8492070"/>
              <a:ext cx="6644495" cy="1662055"/>
            </a:xfrm>
            <a:custGeom>
              <a:avLst/>
              <a:gdLst/>
              <a:ahLst/>
              <a:cxnLst/>
              <a:rect l="l" t="t" r="r" b="b"/>
              <a:pathLst>
                <a:path w="6644495" h="1662055">
                  <a:moveTo>
                    <a:pt x="0" y="0"/>
                  </a:moveTo>
                  <a:lnTo>
                    <a:pt x="6644496" y="0"/>
                  </a:lnTo>
                  <a:lnTo>
                    <a:pt x="6644496" y="1662055"/>
                  </a:lnTo>
                  <a:lnTo>
                    <a:pt x="0" y="1662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1072" t="-409621" b="-118444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5927156" y="8520589"/>
              <a:ext cx="501637" cy="407441"/>
            </a:xfrm>
            <a:custGeom>
              <a:avLst/>
              <a:gdLst/>
              <a:ahLst/>
              <a:cxnLst/>
              <a:rect l="l" t="t" r="r" b="b"/>
              <a:pathLst>
                <a:path w="501637" h="407441">
                  <a:moveTo>
                    <a:pt x="0" y="0"/>
                  </a:moveTo>
                  <a:lnTo>
                    <a:pt x="501636" y="0"/>
                  </a:lnTo>
                  <a:lnTo>
                    <a:pt x="501636" y="407441"/>
                  </a:lnTo>
                  <a:lnTo>
                    <a:pt x="0" y="4074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177315" t="-2154114" r="-186646" b="-295268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5954839" y="8520000"/>
              <a:ext cx="339172" cy="305449"/>
            </a:xfrm>
            <a:custGeom>
              <a:avLst/>
              <a:gdLst/>
              <a:ahLst/>
              <a:cxnLst/>
              <a:rect l="l" t="t" r="r" b="b"/>
              <a:pathLst>
                <a:path w="339172" h="305449">
                  <a:moveTo>
                    <a:pt x="0" y="0"/>
                  </a:moveTo>
                  <a:lnTo>
                    <a:pt x="339171" y="0"/>
                  </a:lnTo>
                  <a:lnTo>
                    <a:pt x="339171" y="305449"/>
                  </a:lnTo>
                  <a:lnTo>
                    <a:pt x="0" y="3054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763517" t="-1714236" r="-303916" b="-1589905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013039" y="2488570"/>
            <a:ext cx="5491656" cy="7767548"/>
            <a:chOff x="0" y="0"/>
            <a:chExt cx="7322209" cy="1035673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322209" cy="10356731"/>
            </a:xfrm>
            <a:custGeom>
              <a:avLst/>
              <a:gdLst/>
              <a:ahLst/>
              <a:cxnLst/>
              <a:rect l="l" t="t" r="r" b="b"/>
              <a:pathLst>
                <a:path w="7322209" h="10356731">
                  <a:moveTo>
                    <a:pt x="0" y="0"/>
                  </a:moveTo>
                  <a:lnTo>
                    <a:pt x="7322209" y="0"/>
                  </a:lnTo>
                  <a:lnTo>
                    <a:pt x="7322209" y="10356731"/>
                  </a:lnTo>
                  <a:lnTo>
                    <a:pt x="0" y="103567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423390" y="479658"/>
              <a:ext cx="6898819" cy="4640489"/>
            </a:xfrm>
            <a:custGeom>
              <a:avLst/>
              <a:gdLst/>
              <a:ahLst/>
              <a:cxnLst/>
              <a:rect l="l" t="t" r="r" b="b"/>
              <a:pathLst>
                <a:path w="6898819" h="4640489">
                  <a:moveTo>
                    <a:pt x="0" y="0"/>
                  </a:moveTo>
                  <a:lnTo>
                    <a:pt x="6898819" y="0"/>
                  </a:lnTo>
                  <a:lnTo>
                    <a:pt x="6898819" y="4640489"/>
                  </a:lnTo>
                  <a:lnTo>
                    <a:pt x="0" y="4640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6131" t="-116969" b="-6199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537071" y="5419665"/>
              <a:ext cx="6785137" cy="4616798"/>
            </a:xfrm>
            <a:custGeom>
              <a:avLst/>
              <a:gdLst/>
              <a:ahLst/>
              <a:cxnLst/>
              <a:rect l="l" t="t" r="r" b="b"/>
              <a:pathLst>
                <a:path w="6785137" h="4616798">
                  <a:moveTo>
                    <a:pt x="0" y="0"/>
                  </a:moveTo>
                  <a:lnTo>
                    <a:pt x="6785138" y="0"/>
                  </a:lnTo>
                  <a:lnTo>
                    <a:pt x="6785138" y="4616798"/>
                  </a:lnTo>
                  <a:lnTo>
                    <a:pt x="0" y="4616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7915" t="-10218" b="-114108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274726" cy="224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3978030">
            <a:off x="2202506" y="8795935"/>
            <a:ext cx="343462" cy="810529"/>
          </a:xfrm>
          <a:custGeom>
            <a:avLst/>
            <a:gdLst/>
            <a:ahLst/>
            <a:cxnLst/>
            <a:rect l="l" t="t" r="r" b="b"/>
            <a:pathLst>
              <a:path w="343462" h="810529">
                <a:moveTo>
                  <a:pt x="0" y="0"/>
                </a:moveTo>
                <a:lnTo>
                  <a:pt x="343462" y="0"/>
                </a:lnTo>
                <a:lnTo>
                  <a:pt x="343462" y="810529"/>
                </a:lnTo>
                <a:lnTo>
                  <a:pt x="0" y="810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TextBox 7"/>
          <p:cNvSpPr txBox="1"/>
          <p:nvPr/>
        </p:nvSpPr>
        <p:spPr>
          <a:xfrm>
            <a:off x="4386665" y="1524274"/>
            <a:ext cx="9514670" cy="1412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59"/>
              </a:lnSpc>
            </a:pPr>
            <a:r>
              <a:rPr lang="en-US" sz="7399" spc="295">
                <a:solidFill>
                  <a:srgbClr val="677EA4"/>
                </a:solidFill>
                <a:ea typeface="可画榜书"/>
              </a:rPr>
              <a:t>討論過程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50635" y="3269455"/>
            <a:ext cx="2450220" cy="66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677EA4"/>
                </a:solidFill>
                <a:ea typeface="可画榜书 Bold"/>
              </a:rPr>
              <a:t>選擇拍攝店家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750635" y="4085791"/>
            <a:ext cx="8731988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677EA4"/>
                </a:solidFill>
                <a:latin typeface="可画榜书 Bold"/>
                <a:ea typeface="可画榜书 Bold"/>
              </a:rPr>
              <a:t>決定出小林自助餐、Morning  House 、好吃鮮果、馨饌坊</a:t>
            </a:r>
          </a:p>
        </p:txBody>
      </p:sp>
      <p:sp>
        <p:nvSpPr>
          <p:cNvPr id="10" name="Freeform 10"/>
          <p:cNvSpPr/>
          <p:nvPr/>
        </p:nvSpPr>
        <p:spPr>
          <a:xfrm rot="917865" flipH="1">
            <a:off x="-1374334" y="4995957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4082632" y="0"/>
                </a:moveTo>
                <a:lnTo>
                  <a:pt x="0" y="0"/>
                </a:lnTo>
                <a:lnTo>
                  <a:pt x="0" y="6221153"/>
                </a:lnTo>
                <a:lnTo>
                  <a:pt x="4082632" y="6221153"/>
                </a:lnTo>
                <a:lnTo>
                  <a:pt x="408263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>
          <a:xfrm rot="369602" flipH="1">
            <a:off x="-5553" y="7576964"/>
            <a:ext cx="1345069" cy="3362672"/>
          </a:xfrm>
          <a:custGeom>
            <a:avLst/>
            <a:gdLst/>
            <a:ahLst/>
            <a:cxnLst/>
            <a:rect l="l" t="t" r="r" b="b"/>
            <a:pathLst>
              <a:path w="1345069" h="3362672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2" name="Freeform 12"/>
          <p:cNvSpPr/>
          <p:nvPr/>
        </p:nvSpPr>
        <p:spPr>
          <a:xfrm rot="-3838062">
            <a:off x="3309842" y="9458852"/>
            <a:ext cx="293615" cy="692897"/>
          </a:xfrm>
          <a:custGeom>
            <a:avLst/>
            <a:gdLst/>
            <a:ahLst/>
            <a:cxnLst/>
            <a:rect l="l" t="t" r="r" b="b"/>
            <a:pathLst>
              <a:path w="293615" h="692897">
                <a:moveTo>
                  <a:pt x="0" y="0"/>
                </a:moveTo>
                <a:lnTo>
                  <a:pt x="293615" y="0"/>
                </a:lnTo>
                <a:lnTo>
                  <a:pt x="293615" y="692898"/>
                </a:lnTo>
                <a:lnTo>
                  <a:pt x="0" y="6928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3" name="Freeform 13"/>
          <p:cNvSpPr/>
          <p:nvPr/>
        </p:nvSpPr>
        <p:spPr>
          <a:xfrm rot="-8517225">
            <a:off x="16909403" y="-701532"/>
            <a:ext cx="1559085" cy="3198124"/>
          </a:xfrm>
          <a:custGeom>
            <a:avLst/>
            <a:gdLst/>
            <a:ahLst/>
            <a:cxnLst/>
            <a:rect l="l" t="t" r="r" b="b"/>
            <a:pathLst>
              <a:path w="1559085" h="3198124">
                <a:moveTo>
                  <a:pt x="0" y="0"/>
                </a:moveTo>
                <a:lnTo>
                  <a:pt x="1559085" y="0"/>
                </a:lnTo>
                <a:lnTo>
                  <a:pt x="1559085" y="3198123"/>
                </a:lnTo>
                <a:lnTo>
                  <a:pt x="0" y="31981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4" name="TextBox 14"/>
          <p:cNvSpPr txBox="1"/>
          <p:nvPr/>
        </p:nvSpPr>
        <p:spPr>
          <a:xfrm>
            <a:off x="3705124" y="5892962"/>
            <a:ext cx="13991545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677EA4"/>
                </a:solidFill>
                <a:latin typeface="可画榜书 Bold"/>
                <a:ea typeface="可画榜书 Bold"/>
              </a:rPr>
              <a:t>小林自助餐&gt;Morning House &gt;好吃鮮果&gt;馨饌坊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3470430" y="4451786"/>
            <a:ext cx="3010629" cy="1249088"/>
            <a:chOff x="0" y="-114300"/>
            <a:chExt cx="684988" cy="284196"/>
          </a:xfrm>
        </p:grpSpPr>
        <p:sp>
          <p:nvSpPr>
            <p:cNvPr id="16" name="Freeform 16"/>
            <p:cNvSpPr/>
            <p:nvPr/>
          </p:nvSpPr>
          <p:spPr>
            <a:xfrm>
              <a:off x="0" y="-22792"/>
              <a:ext cx="684988" cy="169896"/>
            </a:xfrm>
            <a:custGeom>
              <a:avLst/>
              <a:gdLst/>
              <a:ahLst/>
              <a:cxnLst/>
              <a:rect l="l" t="t" r="r" b="b"/>
              <a:pathLst>
                <a:path w="684988" h="169896">
                  <a:moveTo>
                    <a:pt x="84948" y="0"/>
                  </a:moveTo>
                  <a:lnTo>
                    <a:pt x="600040" y="0"/>
                  </a:lnTo>
                  <a:cubicBezTo>
                    <a:pt x="646956" y="0"/>
                    <a:pt x="684988" y="38033"/>
                    <a:pt x="684988" y="84948"/>
                  </a:cubicBezTo>
                  <a:lnTo>
                    <a:pt x="684988" y="84948"/>
                  </a:lnTo>
                  <a:cubicBezTo>
                    <a:pt x="684988" y="131864"/>
                    <a:pt x="646956" y="169896"/>
                    <a:pt x="600040" y="169896"/>
                  </a:cubicBezTo>
                  <a:lnTo>
                    <a:pt x="84948" y="169896"/>
                  </a:lnTo>
                  <a:cubicBezTo>
                    <a:pt x="38033" y="169896"/>
                    <a:pt x="0" y="131864"/>
                    <a:pt x="0" y="84948"/>
                  </a:cubicBezTo>
                  <a:lnTo>
                    <a:pt x="0" y="84948"/>
                  </a:lnTo>
                  <a:cubicBezTo>
                    <a:pt x="0" y="38033"/>
                    <a:pt x="38033" y="0"/>
                    <a:pt x="8494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F5D486"/>
              </a:solidFill>
              <a:prstDash val="solid"/>
              <a:round/>
            </a:ln>
          </p:spPr>
          <p:txBody>
            <a:bodyPr/>
            <a:lstStyle/>
            <a:p>
              <a:endParaRPr lang="zh-TW" altLang="en-US" dirty="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114300"/>
              <a:ext cx="684988" cy="284196"/>
            </a:xfrm>
            <a:prstGeom prst="rect">
              <a:avLst/>
            </a:prstGeom>
          </p:spPr>
          <p:txBody>
            <a:bodyPr lIns="58805" tIns="58805" rIns="58805" bIns="58805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743463" y="4929051"/>
            <a:ext cx="2464564" cy="663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677EA4"/>
                </a:solidFill>
                <a:ea typeface="可画榜书 Bold"/>
              </a:rPr>
              <a:t>決定拍攝順序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3470430" y="6667500"/>
            <a:ext cx="3010629" cy="746721"/>
            <a:chOff x="0" y="0"/>
            <a:chExt cx="684988" cy="16989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84988" cy="169896"/>
            </a:xfrm>
            <a:custGeom>
              <a:avLst/>
              <a:gdLst/>
              <a:ahLst/>
              <a:cxnLst/>
              <a:rect l="l" t="t" r="r" b="b"/>
              <a:pathLst>
                <a:path w="684988" h="169896">
                  <a:moveTo>
                    <a:pt x="84948" y="0"/>
                  </a:moveTo>
                  <a:lnTo>
                    <a:pt x="600040" y="0"/>
                  </a:lnTo>
                  <a:cubicBezTo>
                    <a:pt x="646956" y="0"/>
                    <a:pt x="684988" y="38033"/>
                    <a:pt x="684988" y="84948"/>
                  </a:cubicBezTo>
                  <a:lnTo>
                    <a:pt x="684988" y="84948"/>
                  </a:lnTo>
                  <a:cubicBezTo>
                    <a:pt x="684988" y="131864"/>
                    <a:pt x="646956" y="169896"/>
                    <a:pt x="600040" y="169896"/>
                  </a:cubicBezTo>
                  <a:lnTo>
                    <a:pt x="84948" y="169896"/>
                  </a:lnTo>
                  <a:cubicBezTo>
                    <a:pt x="38033" y="169896"/>
                    <a:pt x="0" y="131864"/>
                    <a:pt x="0" y="84948"/>
                  </a:cubicBezTo>
                  <a:lnTo>
                    <a:pt x="0" y="84948"/>
                  </a:lnTo>
                  <a:cubicBezTo>
                    <a:pt x="0" y="38033"/>
                    <a:pt x="38033" y="0"/>
                    <a:pt x="8494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F5D486"/>
              </a:solidFill>
              <a:prstDash val="solid"/>
              <a:rou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114300"/>
              <a:ext cx="684988" cy="284196"/>
            </a:xfrm>
            <a:prstGeom prst="rect">
              <a:avLst/>
            </a:prstGeom>
          </p:spPr>
          <p:txBody>
            <a:bodyPr lIns="58805" tIns="58805" rIns="58805" bIns="58805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3750635" y="6734635"/>
            <a:ext cx="2450220" cy="66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 dirty="0" err="1">
                <a:solidFill>
                  <a:srgbClr val="677EA4"/>
                </a:solidFill>
                <a:ea typeface="可画榜书 Bold"/>
              </a:rPr>
              <a:t>討論工作分配</a:t>
            </a:r>
            <a:endParaRPr lang="en-US" sz="3499" dirty="0">
              <a:solidFill>
                <a:srgbClr val="677EA4"/>
              </a:solidFill>
              <a:ea typeface="可画榜书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3750635" y="7554083"/>
            <a:ext cx="8731988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677EA4"/>
                </a:solidFill>
                <a:ea typeface="可画榜书 Bold"/>
              </a:rPr>
              <a:t>工作：拍攝、剪輯、購買、食用、構想字幕、簡報製作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3470430" y="2798603"/>
            <a:ext cx="3010629" cy="1249088"/>
            <a:chOff x="0" y="-114300"/>
            <a:chExt cx="684988" cy="284196"/>
          </a:xfrm>
        </p:grpSpPr>
        <p:sp>
          <p:nvSpPr>
            <p:cNvPr id="25" name="Freeform 25"/>
            <p:cNvSpPr/>
            <p:nvPr/>
          </p:nvSpPr>
          <p:spPr>
            <a:xfrm>
              <a:off x="0" y="-14213"/>
              <a:ext cx="684988" cy="169896"/>
            </a:xfrm>
            <a:custGeom>
              <a:avLst/>
              <a:gdLst/>
              <a:ahLst/>
              <a:cxnLst/>
              <a:rect l="l" t="t" r="r" b="b"/>
              <a:pathLst>
                <a:path w="684988" h="169896">
                  <a:moveTo>
                    <a:pt x="84948" y="0"/>
                  </a:moveTo>
                  <a:lnTo>
                    <a:pt x="600040" y="0"/>
                  </a:lnTo>
                  <a:cubicBezTo>
                    <a:pt x="646956" y="0"/>
                    <a:pt x="684988" y="38033"/>
                    <a:pt x="684988" y="84948"/>
                  </a:cubicBezTo>
                  <a:lnTo>
                    <a:pt x="684988" y="84948"/>
                  </a:lnTo>
                  <a:cubicBezTo>
                    <a:pt x="684988" y="131864"/>
                    <a:pt x="646956" y="169896"/>
                    <a:pt x="600040" y="169896"/>
                  </a:cubicBezTo>
                  <a:lnTo>
                    <a:pt x="84948" y="169896"/>
                  </a:lnTo>
                  <a:cubicBezTo>
                    <a:pt x="38033" y="169896"/>
                    <a:pt x="0" y="131864"/>
                    <a:pt x="0" y="84948"/>
                  </a:cubicBezTo>
                  <a:lnTo>
                    <a:pt x="0" y="84948"/>
                  </a:lnTo>
                  <a:cubicBezTo>
                    <a:pt x="0" y="38033"/>
                    <a:pt x="38033" y="0"/>
                    <a:pt x="8494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F5D486"/>
              </a:solidFill>
              <a:prstDash val="solid"/>
              <a:rou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114300"/>
              <a:ext cx="684988" cy="284196"/>
            </a:xfrm>
            <a:prstGeom prst="rect">
              <a:avLst/>
            </a:prstGeom>
          </p:spPr>
          <p:txBody>
            <a:bodyPr lIns="58805" tIns="58805" rIns="58805" bIns="58805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274726" cy="224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3978030">
            <a:off x="3068998" y="1943051"/>
            <a:ext cx="343462" cy="810529"/>
          </a:xfrm>
          <a:custGeom>
            <a:avLst/>
            <a:gdLst/>
            <a:ahLst/>
            <a:cxnLst/>
            <a:rect l="l" t="t" r="r" b="b"/>
            <a:pathLst>
              <a:path w="343462" h="810529">
                <a:moveTo>
                  <a:pt x="0" y="0"/>
                </a:moveTo>
                <a:lnTo>
                  <a:pt x="343461" y="0"/>
                </a:lnTo>
                <a:lnTo>
                  <a:pt x="343461" y="810529"/>
                </a:lnTo>
                <a:lnTo>
                  <a:pt x="0" y="810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7"/>
          <p:cNvSpPr/>
          <p:nvPr/>
        </p:nvSpPr>
        <p:spPr>
          <a:xfrm rot="8658535" flipH="1">
            <a:off x="-922234" y="-3223597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4082632" y="0"/>
                </a:moveTo>
                <a:lnTo>
                  <a:pt x="0" y="0"/>
                </a:lnTo>
                <a:lnTo>
                  <a:pt x="0" y="6221153"/>
                </a:lnTo>
                <a:lnTo>
                  <a:pt x="4082632" y="6221153"/>
                </a:lnTo>
                <a:lnTo>
                  <a:pt x="408263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8"/>
          <p:cNvSpPr/>
          <p:nvPr/>
        </p:nvSpPr>
        <p:spPr>
          <a:xfrm rot="1863768" flipH="1">
            <a:off x="446547" y="8078602"/>
            <a:ext cx="1345069" cy="3362672"/>
          </a:xfrm>
          <a:custGeom>
            <a:avLst/>
            <a:gdLst/>
            <a:ahLst/>
            <a:cxnLst/>
            <a:rect l="l" t="t" r="r" b="b"/>
            <a:pathLst>
              <a:path w="1345069" h="3362672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9"/>
          <p:cNvSpPr/>
          <p:nvPr/>
        </p:nvSpPr>
        <p:spPr>
          <a:xfrm rot="-3838062">
            <a:off x="4306799" y="2322006"/>
            <a:ext cx="293615" cy="692897"/>
          </a:xfrm>
          <a:custGeom>
            <a:avLst/>
            <a:gdLst/>
            <a:ahLst/>
            <a:cxnLst/>
            <a:rect l="l" t="t" r="r" b="b"/>
            <a:pathLst>
              <a:path w="293615" h="692897">
                <a:moveTo>
                  <a:pt x="0" y="0"/>
                </a:moveTo>
                <a:lnTo>
                  <a:pt x="293615" y="0"/>
                </a:lnTo>
                <a:lnTo>
                  <a:pt x="293615" y="692898"/>
                </a:lnTo>
                <a:lnTo>
                  <a:pt x="0" y="6928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0" name="Freeform 10"/>
          <p:cNvSpPr/>
          <p:nvPr/>
        </p:nvSpPr>
        <p:spPr>
          <a:xfrm rot="-8517225">
            <a:off x="16909403" y="-701532"/>
            <a:ext cx="1559085" cy="3198124"/>
          </a:xfrm>
          <a:custGeom>
            <a:avLst/>
            <a:gdLst/>
            <a:ahLst/>
            <a:cxnLst/>
            <a:rect l="l" t="t" r="r" b="b"/>
            <a:pathLst>
              <a:path w="1559085" h="3198124">
                <a:moveTo>
                  <a:pt x="0" y="0"/>
                </a:moveTo>
                <a:lnTo>
                  <a:pt x="1559085" y="0"/>
                </a:lnTo>
                <a:lnTo>
                  <a:pt x="1559085" y="3198123"/>
                </a:lnTo>
                <a:lnTo>
                  <a:pt x="0" y="31981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3562496"/>
            <a:ext cx="6849813" cy="326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99"/>
              </a:lnSpc>
            </a:pPr>
            <a:r>
              <a:rPr lang="en-US" sz="8099" spc="323">
                <a:solidFill>
                  <a:srgbClr val="677EA4"/>
                </a:solidFill>
                <a:ea typeface="可画榜书"/>
              </a:rPr>
              <a:t>遇到的困難</a:t>
            </a:r>
          </a:p>
          <a:p>
            <a:pPr algn="ctr">
              <a:lnSpc>
                <a:spcPts val="8099"/>
              </a:lnSpc>
            </a:pPr>
            <a:r>
              <a:rPr lang="en-US" sz="8099" spc="323">
                <a:solidFill>
                  <a:srgbClr val="677EA4"/>
                </a:solidFill>
                <a:latin typeface="可画榜书"/>
              </a:rPr>
              <a:t>&amp;</a:t>
            </a:r>
          </a:p>
          <a:p>
            <a:pPr algn="ctr">
              <a:lnSpc>
                <a:spcPts val="8099"/>
              </a:lnSpc>
            </a:pPr>
            <a:r>
              <a:rPr lang="en-US" sz="8099" spc="323">
                <a:solidFill>
                  <a:srgbClr val="677EA4"/>
                </a:solidFill>
                <a:ea typeface="可画榜书"/>
              </a:rPr>
              <a:t>如何克服</a:t>
            </a:r>
          </a:p>
        </p:txBody>
      </p:sp>
      <p:sp>
        <p:nvSpPr>
          <p:cNvPr id="12" name="Freeform 12"/>
          <p:cNvSpPr/>
          <p:nvPr/>
        </p:nvSpPr>
        <p:spPr>
          <a:xfrm rot="-757916">
            <a:off x="-37160" y="7674347"/>
            <a:ext cx="1579175" cy="3923415"/>
          </a:xfrm>
          <a:custGeom>
            <a:avLst/>
            <a:gdLst/>
            <a:ahLst/>
            <a:cxnLst/>
            <a:rect l="l" t="t" r="r" b="b"/>
            <a:pathLst>
              <a:path w="1579175" h="3923415">
                <a:moveTo>
                  <a:pt x="0" y="0"/>
                </a:moveTo>
                <a:lnTo>
                  <a:pt x="1579175" y="0"/>
                </a:lnTo>
                <a:lnTo>
                  <a:pt x="1579175" y="3923415"/>
                </a:lnTo>
                <a:lnTo>
                  <a:pt x="0" y="39234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3" name="Freeform 13"/>
          <p:cNvSpPr/>
          <p:nvPr/>
        </p:nvSpPr>
        <p:spPr>
          <a:xfrm rot="-3001911">
            <a:off x="17115821" y="9008743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9"/>
                </a:lnTo>
                <a:lnTo>
                  <a:pt x="0" y="22561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4" name="Freeform 14"/>
          <p:cNvSpPr/>
          <p:nvPr/>
        </p:nvSpPr>
        <p:spPr>
          <a:xfrm rot="6813892" flipH="1">
            <a:off x="16284739" y="9232900"/>
            <a:ext cx="249784" cy="589462"/>
          </a:xfrm>
          <a:custGeom>
            <a:avLst/>
            <a:gdLst/>
            <a:ahLst/>
            <a:cxnLst/>
            <a:rect l="l" t="t" r="r" b="b"/>
            <a:pathLst>
              <a:path w="249784" h="589462">
                <a:moveTo>
                  <a:pt x="249784" y="0"/>
                </a:moveTo>
                <a:lnTo>
                  <a:pt x="0" y="0"/>
                </a:lnTo>
                <a:lnTo>
                  <a:pt x="0" y="589462"/>
                </a:lnTo>
                <a:lnTo>
                  <a:pt x="249784" y="589462"/>
                </a:lnTo>
                <a:lnTo>
                  <a:pt x="24978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5" name="TextBox 15"/>
          <p:cNvSpPr txBox="1"/>
          <p:nvPr/>
        </p:nvSpPr>
        <p:spPr>
          <a:xfrm>
            <a:off x="7599117" y="3322145"/>
            <a:ext cx="9102022" cy="663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6" lvl="1" indent="-377823" algn="l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677EA4"/>
                </a:solidFill>
                <a:latin typeface="可画榜书 Bold"/>
                <a:ea typeface="可画榜书 Bold"/>
              </a:rPr>
              <a:t>拍攝 → 多嘗試，特寫鏡頭使用手機支架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599117" y="4667710"/>
            <a:ext cx="9102022" cy="663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6" lvl="1" indent="-377823" algn="l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677EA4"/>
                </a:solidFill>
                <a:latin typeface="可画榜书 Bold"/>
                <a:ea typeface="可画榜书 Bold"/>
              </a:rPr>
              <a:t>台詞 → 配合影片長度，適當刪減文字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599117" y="6016636"/>
            <a:ext cx="9102022" cy="663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6" lvl="1" indent="-377823" algn="l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677EA4"/>
                </a:solidFill>
                <a:latin typeface="可画榜书 Bold"/>
                <a:ea typeface="可画榜书 Bold"/>
              </a:rPr>
              <a:t>觀眾 → 將帳號設為公開，觸及更多觀眾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274726" cy="224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8182833" flipH="1">
            <a:off x="-198745" y="-1183023"/>
            <a:ext cx="2454890" cy="3577253"/>
          </a:xfrm>
          <a:custGeom>
            <a:avLst/>
            <a:gdLst/>
            <a:ahLst/>
            <a:cxnLst/>
            <a:rect l="l" t="t" r="r" b="b"/>
            <a:pathLst>
              <a:path w="2454890" h="3577253">
                <a:moveTo>
                  <a:pt x="2454890" y="0"/>
                </a:moveTo>
                <a:lnTo>
                  <a:pt x="0" y="0"/>
                </a:lnTo>
                <a:lnTo>
                  <a:pt x="0" y="3577253"/>
                </a:lnTo>
                <a:lnTo>
                  <a:pt x="2454890" y="3577253"/>
                </a:lnTo>
                <a:lnTo>
                  <a:pt x="245489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7"/>
          <p:cNvSpPr/>
          <p:nvPr/>
        </p:nvSpPr>
        <p:spPr>
          <a:xfrm rot="6795856">
            <a:off x="2630005" y="2303822"/>
            <a:ext cx="340062" cy="618294"/>
          </a:xfrm>
          <a:custGeom>
            <a:avLst/>
            <a:gdLst/>
            <a:ahLst/>
            <a:cxnLst/>
            <a:rect l="l" t="t" r="r" b="b"/>
            <a:pathLst>
              <a:path w="340062" h="618294">
                <a:moveTo>
                  <a:pt x="0" y="0"/>
                </a:moveTo>
                <a:lnTo>
                  <a:pt x="340062" y="0"/>
                </a:lnTo>
                <a:lnTo>
                  <a:pt x="340062" y="618294"/>
                </a:lnTo>
                <a:lnTo>
                  <a:pt x="0" y="618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8"/>
          <p:cNvSpPr/>
          <p:nvPr/>
        </p:nvSpPr>
        <p:spPr>
          <a:xfrm rot="-2966355">
            <a:off x="1055301" y="1978999"/>
            <a:ext cx="375952" cy="887201"/>
          </a:xfrm>
          <a:custGeom>
            <a:avLst/>
            <a:gdLst/>
            <a:ahLst/>
            <a:cxnLst/>
            <a:rect l="l" t="t" r="r" b="b"/>
            <a:pathLst>
              <a:path w="375952" h="887201">
                <a:moveTo>
                  <a:pt x="0" y="0"/>
                </a:moveTo>
                <a:lnTo>
                  <a:pt x="375951" y="0"/>
                </a:lnTo>
                <a:lnTo>
                  <a:pt x="375951" y="887202"/>
                </a:lnTo>
                <a:lnTo>
                  <a:pt x="0" y="8872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9"/>
          <p:cNvSpPr/>
          <p:nvPr/>
        </p:nvSpPr>
        <p:spPr>
          <a:xfrm rot="7714885" flipV="1">
            <a:off x="14610752" y="7867189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0" y="4206808"/>
                </a:moveTo>
                <a:lnTo>
                  <a:pt x="2050819" y="4206808"/>
                </a:lnTo>
                <a:lnTo>
                  <a:pt x="2050819" y="0"/>
                </a:lnTo>
                <a:lnTo>
                  <a:pt x="0" y="0"/>
                </a:lnTo>
                <a:lnTo>
                  <a:pt x="0" y="4206808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0" name="Freeform 10"/>
          <p:cNvSpPr/>
          <p:nvPr/>
        </p:nvSpPr>
        <p:spPr>
          <a:xfrm flipH="1">
            <a:off x="15989007" y="7755838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3" y="0"/>
                </a:moveTo>
                <a:lnTo>
                  <a:pt x="0" y="0"/>
                </a:lnTo>
                <a:lnTo>
                  <a:pt x="0" y="3172428"/>
                </a:lnTo>
                <a:lnTo>
                  <a:pt x="1270293" y="3172428"/>
                </a:lnTo>
                <a:lnTo>
                  <a:pt x="1270293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>
          <a:xfrm rot="-714090">
            <a:off x="16519198" y="8510080"/>
            <a:ext cx="2205376" cy="2921027"/>
          </a:xfrm>
          <a:custGeom>
            <a:avLst/>
            <a:gdLst/>
            <a:ahLst/>
            <a:cxnLst/>
            <a:rect l="l" t="t" r="r" b="b"/>
            <a:pathLst>
              <a:path w="2205376" h="2921027">
                <a:moveTo>
                  <a:pt x="0" y="0"/>
                </a:moveTo>
                <a:lnTo>
                  <a:pt x="2205376" y="0"/>
                </a:lnTo>
                <a:lnTo>
                  <a:pt x="2205376" y="2921027"/>
                </a:lnTo>
                <a:lnTo>
                  <a:pt x="0" y="29210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2" name="TextBox 12"/>
          <p:cNvSpPr txBox="1"/>
          <p:nvPr/>
        </p:nvSpPr>
        <p:spPr>
          <a:xfrm>
            <a:off x="4935589" y="1484166"/>
            <a:ext cx="8416822" cy="1369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spc="288">
                <a:solidFill>
                  <a:srgbClr val="677EA4"/>
                </a:solidFill>
                <a:ea typeface="可画榜书"/>
              </a:rPr>
              <a:t>對受眾的效益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985201" y="3607220"/>
            <a:ext cx="6380291" cy="847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45" lvl="1" indent="-485773" algn="l">
              <a:lnSpc>
                <a:spcPts val="6299"/>
              </a:lnSpc>
              <a:buFont typeface="Arial"/>
              <a:buChar char="•"/>
            </a:pPr>
            <a:r>
              <a:rPr lang="en-US" sz="4499" spc="179">
                <a:solidFill>
                  <a:srgbClr val="677EA4"/>
                </a:solidFill>
                <a:ea typeface="可画榜书"/>
              </a:rPr>
              <a:t>了解校園素食的多樣性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985201" y="4633912"/>
            <a:ext cx="12317599" cy="847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45" lvl="1" indent="-485773" algn="l">
              <a:lnSpc>
                <a:spcPts val="6299"/>
              </a:lnSpc>
              <a:buFont typeface="Arial"/>
              <a:buChar char="•"/>
            </a:pPr>
            <a:r>
              <a:rPr lang="en-US" sz="4499" spc="179">
                <a:solidFill>
                  <a:srgbClr val="677EA4"/>
                </a:solidFill>
                <a:ea typeface="可画榜书"/>
              </a:rPr>
              <a:t>了解吃素容易缺乏哪些營養素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985201" y="5662613"/>
            <a:ext cx="9221145" cy="847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45" lvl="1" indent="-485773" algn="l">
              <a:lnSpc>
                <a:spcPts val="6299"/>
              </a:lnSpc>
              <a:buFont typeface="Arial"/>
              <a:buChar char="•"/>
            </a:pPr>
            <a:r>
              <a:rPr lang="en-US" sz="4499" spc="179">
                <a:solidFill>
                  <a:srgbClr val="677EA4"/>
                </a:solidFill>
                <a:ea typeface="可画榜书"/>
              </a:rPr>
              <a:t>了解吃素食如何補充缺乏的營養素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985201" y="6691313"/>
            <a:ext cx="9221145" cy="847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45" lvl="1" indent="-485773" algn="l">
              <a:lnSpc>
                <a:spcPts val="6299"/>
              </a:lnSpc>
              <a:buFont typeface="Arial"/>
              <a:buChar char="•"/>
            </a:pPr>
            <a:r>
              <a:rPr lang="en-US" sz="4499" spc="179">
                <a:solidFill>
                  <a:srgbClr val="677EA4"/>
                </a:solidFill>
                <a:ea typeface="可画榜书"/>
              </a:rPr>
              <a:t>提高大眾嘗試吃素食的意願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865808" flipH="1">
            <a:off x="17156354" y="7803266"/>
            <a:ext cx="1345069" cy="3362672"/>
          </a:xfrm>
          <a:custGeom>
            <a:avLst/>
            <a:gdLst/>
            <a:ahLst/>
            <a:cxnLst/>
            <a:rect l="l" t="t" r="r" b="b"/>
            <a:pathLst>
              <a:path w="1345069" h="3362672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7"/>
          <p:cNvSpPr/>
          <p:nvPr/>
        </p:nvSpPr>
        <p:spPr>
          <a:xfrm rot="7962042">
            <a:off x="-1615455" y="-2988454"/>
            <a:ext cx="2770457" cy="6883122"/>
          </a:xfrm>
          <a:custGeom>
            <a:avLst/>
            <a:gdLst/>
            <a:ahLst/>
            <a:cxnLst/>
            <a:rect l="l" t="t" r="r" b="b"/>
            <a:pathLst>
              <a:path w="2770457" h="6883122">
                <a:moveTo>
                  <a:pt x="0" y="0"/>
                </a:moveTo>
                <a:lnTo>
                  <a:pt x="2770457" y="0"/>
                </a:lnTo>
                <a:lnTo>
                  <a:pt x="2770457" y="6883122"/>
                </a:lnTo>
                <a:lnTo>
                  <a:pt x="0" y="68831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8"/>
          <p:cNvSpPr/>
          <p:nvPr/>
        </p:nvSpPr>
        <p:spPr>
          <a:xfrm rot="9173085">
            <a:off x="547951" y="-674957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8"/>
                </a:lnTo>
                <a:lnTo>
                  <a:pt x="0" y="22561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9"/>
          <p:cNvSpPr/>
          <p:nvPr/>
        </p:nvSpPr>
        <p:spPr>
          <a:xfrm rot="9529906" flipH="1">
            <a:off x="1852022" y="-1133107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4" y="0"/>
                </a:moveTo>
                <a:lnTo>
                  <a:pt x="0" y="0"/>
                </a:lnTo>
                <a:lnTo>
                  <a:pt x="0" y="3172428"/>
                </a:lnTo>
                <a:lnTo>
                  <a:pt x="1270294" y="3172428"/>
                </a:lnTo>
                <a:lnTo>
                  <a:pt x="127029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0" name="Freeform 10"/>
          <p:cNvSpPr/>
          <p:nvPr/>
        </p:nvSpPr>
        <p:spPr>
          <a:xfrm rot="5490619">
            <a:off x="312608" y="3021072"/>
            <a:ext cx="554273" cy="1007769"/>
          </a:xfrm>
          <a:custGeom>
            <a:avLst/>
            <a:gdLst/>
            <a:ahLst/>
            <a:cxnLst/>
            <a:rect l="l" t="t" r="r" b="b"/>
            <a:pathLst>
              <a:path w="554273" h="1007769">
                <a:moveTo>
                  <a:pt x="0" y="0"/>
                </a:moveTo>
                <a:lnTo>
                  <a:pt x="554274" y="0"/>
                </a:lnTo>
                <a:lnTo>
                  <a:pt x="554274" y="1007769"/>
                </a:lnTo>
                <a:lnTo>
                  <a:pt x="0" y="10077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>
          <a:xfrm rot="-1853187">
            <a:off x="1936021" y="3559256"/>
            <a:ext cx="383936" cy="906043"/>
          </a:xfrm>
          <a:custGeom>
            <a:avLst/>
            <a:gdLst/>
            <a:ahLst/>
            <a:cxnLst/>
            <a:rect l="l" t="t" r="r" b="b"/>
            <a:pathLst>
              <a:path w="383936" h="906043">
                <a:moveTo>
                  <a:pt x="0" y="0"/>
                </a:moveTo>
                <a:lnTo>
                  <a:pt x="383936" y="0"/>
                </a:lnTo>
                <a:lnTo>
                  <a:pt x="383936" y="906043"/>
                </a:lnTo>
                <a:lnTo>
                  <a:pt x="0" y="90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2" name="Freeform 12"/>
          <p:cNvSpPr/>
          <p:nvPr/>
        </p:nvSpPr>
        <p:spPr>
          <a:xfrm rot="-1483350">
            <a:off x="16864815" y="9271523"/>
            <a:ext cx="981531" cy="1430282"/>
          </a:xfrm>
          <a:custGeom>
            <a:avLst/>
            <a:gdLst/>
            <a:ahLst/>
            <a:cxnLst/>
            <a:rect l="l" t="t" r="r" b="b"/>
            <a:pathLst>
              <a:path w="981531" h="1430282">
                <a:moveTo>
                  <a:pt x="0" y="0"/>
                </a:moveTo>
                <a:lnTo>
                  <a:pt x="981531" y="0"/>
                </a:lnTo>
                <a:lnTo>
                  <a:pt x="981531" y="1430282"/>
                </a:lnTo>
                <a:lnTo>
                  <a:pt x="0" y="14302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3" name="Freeform 13"/>
          <p:cNvSpPr/>
          <p:nvPr/>
        </p:nvSpPr>
        <p:spPr>
          <a:xfrm rot="-2201762">
            <a:off x="16366599" y="8372431"/>
            <a:ext cx="1541228" cy="3829139"/>
          </a:xfrm>
          <a:custGeom>
            <a:avLst/>
            <a:gdLst/>
            <a:ahLst/>
            <a:cxnLst/>
            <a:rect l="l" t="t" r="r" b="b"/>
            <a:pathLst>
              <a:path w="1541228" h="3829139">
                <a:moveTo>
                  <a:pt x="0" y="0"/>
                </a:moveTo>
                <a:lnTo>
                  <a:pt x="1541229" y="0"/>
                </a:lnTo>
                <a:lnTo>
                  <a:pt x="1541229" y="3829138"/>
                </a:lnTo>
                <a:lnTo>
                  <a:pt x="0" y="38291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4" name="Freeform 14"/>
          <p:cNvSpPr/>
          <p:nvPr/>
        </p:nvSpPr>
        <p:spPr>
          <a:xfrm>
            <a:off x="11077746" y="3234635"/>
            <a:ext cx="5595953" cy="3597520"/>
          </a:xfrm>
          <a:custGeom>
            <a:avLst/>
            <a:gdLst/>
            <a:ahLst/>
            <a:cxnLst/>
            <a:rect l="l" t="t" r="r" b="b"/>
            <a:pathLst>
              <a:path w="5595953" h="3597520">
                <a:moveTo>
                  <a:pt x="0" y="0"/>
                </a:moveTo>
                <a:lnTo>
                  <a:pt x="5595954" y="0"/>
                </a:lnTo>
                <a:lnTo>
                  <a:pt x="5595954" y="3597520"/>
                </a:lnTo>
                <a:lnTo>
                  <a:pt x="0" y="35975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17915" r="-50195" b="-301261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5" name="Freeform 15"/>
          <p:cNvSpPr/>
          <p:nvPr/>
        </p:nvSpPr>
        <p:spPr>
          <a:xfrm>
            <a:off x="3238416" y="5277135"/>
            <a:ext cx="3402765" cy="3525863"/>
          </a:xfrm>
          <a:custGeom>
            <a:avLst/>
            <a:gdLst/>
            <a:ahLst/>
            <a:cxnLst/>
            <a:rect l="l" t="t" r="r" b="b"/>
            <a:pathLst>
              <a:path w="3402765" h="3525863">
                <a:moveTo>
                  <a:pt x="0" y="0"/>
                </a:moveTo>
                <a:lnTo>
                  <a:pt x="3402766" y="0"/>
                </a:lnTo>
                <a:lnTo>
                  <a:pt x="3402766" y="3525863"/>
                </a:lnTo>
                <a:lnTo>
                  <a:pt x="0" y="35258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76391" b="-38110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6" name="Freeform 16"/>
          <p:cNvSpPr/>
          <p:nvPr/>
        </p:nvSpPr>
        <p:spPr>
          <a:xfrm>
            <a:off x="6754383" y="5277135"/>
            <a:ext cx="3402765" cy="3525863"/>
          </a:xfrm>
          <a:custGeom>
            <a:avLst/>
            <a:gdLst/>
            <a:ahLst/>
            <a:cxnLst/>
            <a:rect l="l" t="t" r="r" b="b"/>
            <a:pathLst>
              <a:path w="3402765" h="3525863">
                <a:moveTo>
                  <a:pt x="0" y="0"/>
                </a:moveTo>
                <a:lnTo>
                  <a:pt x="3402765" y="0"/>
                </a:lnTo>
                <a:lnTo>
                  <a:pt x="3402765" y="3525863"/>
                </a:lnTo>
                <a:lnTo>
                  <a:pt x="0" y="352586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76391" b="-38110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7" name="TextBox 17"/>
          <p:cNvSpPr txBox="1"/>
          <p:nvPr/>
        </p:nvSpPr>
        <p:spPr>
          <a:xfrm>
            <a:off x="3238416" y="3009504"/>
            <a:ext cx="7725030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spc="140">
                <a:solidFill>
                  <a:srgbClr val="677EA4"/>
                </a:solidFill>
                <a:latin typeface="可画榜书"/>
                <a:ea typeface="可画榜书"/>
              </a:rPr>
              <a:t>觀看次數 (統計至5/28 22:25)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153937" y="3993821"/>
            <a:ext cx="4001846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spc="140">
                <a:solidFill>
                  <a:srgbClr val="677EA4"/>
                </a:solidFill>
                <a:latin typeface="可画榜书 Bold"/>
                <a:ea typeface="可画榜书 Bold"/>
              </a:rPr>
              <a:t>分享次數：4次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660934" y="1484166"/>
            <a:ext cx="8966133" cy="1369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spc="288">
                <a:solidFill>
                  <a:srgbClr val="677EA4"/>
                </a:solidFill>
                <a:latin typeface="可画榜书"/>
                <a:ea typeface="可画榜书"/>
              </a:rPr>
              <a:t>平台的比較-Instagram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203</Words>
  <Application>Microsoft Office PowerPoint</Application>
  <PresentationFormat>自訂</PresentationFormat>
  <Paragraphs>101</Paragraphs>
  <Slides>15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20" baseType="lpstr">
      <vt:lpstr>Arial</vt:lpstr>
      <vt:lpstr>Calibri</vt:lpstr>
      <vt:lpstr>可画榜书</vt:lpstr>
      <vt:lpstr>可画榜书 Bold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食客記趣成果報告</dc:title>
  <cp:lastModifiedBy>音綸 陳</cp:lastModifiedBy>
  <cp:revision>3</cp:revision>
  <dcterms:created xsi:type="dcterms:W3CDTF">2006-08-16T00:00:00Z</dcterms:created>
  <dcterms:modified xsi:type="dcterms:W3CDTF">2024-05-28T16:19:04Z</dcterms:modified>
  <dc:identifier>DAGB6VWvtkE</dc:identifier>
</cp:coreProperties>
</file>