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Nunito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0acce4c23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0acce4c23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0acce4c23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0acce4c23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4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0acce4c23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0acce4c23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86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06e1127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06e1127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06e11279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06e11279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0acce4c23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0acce4c23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0acce4c2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0acce4c2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0acce4c2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0acce4c2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0acce4c2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0acce4c23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0acce4c23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0acce4c23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0acce4c23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0acce4c23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91353" y="1123658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靜宜的可食地景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聖母堂草地</a:t>
            </a: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3206400" y="2740475"/>
            <a:ext cx="2731200" cy="17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餐桌上的建築史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授課教師：林依陵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組員姓名：呂恩齊 (日4B)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張祐齊 (日4B)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陳信樺 (資管4A)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陳昱愷 (英4B)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body" idx="1"/>
          </p:nvPr>
        </p:nvSpPr>
        <p:spPr>
          <a:xfrm>
            <a:off x="3273569" y="1695373"/>
            <a:ext cx="2596861" cy="2740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2000" dirty="0"/>
              <a:t>田地</a:t>
            </a:r>
            <a:r>
              <a:rPr lang="zh-TW" altLang="en-US" sz="2000" dirty="0"/>
              <a:t>→</a:t>
            </a:r>
            <a:r>
              <a:rPr lang="zh-TW" altLang="zh-TW" sz="2000" dirty="0"/>
              <a:t>陶土</a:t>
            </a:r>
            <a:endParaRPr lang="en-US" altLang="zh-TW" sz="20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2000" dirty="0"/>
              <a:t>番茄架</a:t>
            </a:r>
            <a:r>
              <a:rPr lang="zh-TW" altLang="en-US" sz="2000" dirty="0"/>
              <a:t>→</a:t>
            </a:r>
            <a:r>
              <a:rPr lang="zh-TW" altLang="zh-TW" sz="2000" dirty="0"/>
              <a:t>竹籤</a:t>
            </a:r>
            <a:endParaRPr lang="en-US" altLang="zh-TW" sz="20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保麗龍膠</a:t>
            </a:r>
            <a:endParaRPr lang="en-US" altLang="zh-TW" sz="20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線</a:t>
            </a:r>
            <a:endParaRPr lang="en-US" altLang="zh-TW" sz="2000" dirty="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廢紙板</a:t>
            </a:r>
            <a:endParaRPr lang="en-US" altLang="zh-TW" sz="2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08792C-E7D8-49C3-9732-808C05E9A8AE}"/>
              </a:ext>
            </a:extLst>
          </p:cNvPr>
          <p:cNvSpPr txBox="1"/>
          <p:nvPr/>
        </p:nvSpPr>
        <p:spPr>
          <a:xfrm>
            <a:off x="636694" y="532954"/>
            <a:ext cx="111760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模型規劃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10281B-1EE0-4B67-ADFF-EB14D3B5695F}"/>
              </a:ext>
            </a:extLst>
          </p:cNvPr>
          <p:cNvSpPr txBox="1"/>
          <p:nvPr/>
        </p:nvSpPr>
        <p:spPr>
          <a:xfrm>
            <a:off x="4062845" y="754626"/>
            <a:ext cx="1018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材料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08792C-E7D8-49C3-9732-808C05E9A8AE}"/>
              </a:ext>
            </a:extLst>
          </p:cNvPr>
          <p:cNvSpPr txBox="1"/>
          <p:nvPr/>
        </p:nvSpPr>
        <p:spPr>
          <a:xfrm>
            <a:off x="636694" y="532954"/>
            <a:ext cx="111760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模型規劃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36E57A-FAD1-4747-8435-9FE2F2EEF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4" t="5914" b="9432"/>
          <a:stretch/>
        </p:blipFill>
        <p:spPr>
          <a:xfrm rot="-5400000">
            <a:off x="4728280" y="569104"/>
            <a:ext cx="3179405" cy="4378650"/>
          </a:xfrm>
          <a:prstGeom prst="rect">
            <a:avLst/>
          </a:prstGeom>
        </p:spPr>
      </p:pic>
      <p:sp>
        <p:nvSpPr>
          <p:cNvPr id="5" name="Google Shape;136;p14">
            <a:extLst>
              <a:ext uri="{FF2B5EF4-FFF2-40B4-BE49-F238E27FC236}">
                <a16:creationId xmlns:a16="http://schemas.microsoft.com/office/drawing/2014/main" id="{1D22BC5B-B2CD-4084-9F39-D08C74FED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85" y="1967344"/>
            <a:ext cx="2459797" cy="2036619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參考了簡易的攀附架</a:t>
            </a:r>
            <a:endParaRPr lang="en-US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橫豎四根給番茄攀附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剩下則用來支撐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種植番茄需要用到帆布遮陽保濕，以及避免農害，但學校生物眾多防不勝防，應保留開放態度，故不搭設</a:t>
            </a:r>
            <a:endParaRPr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AB0FA6-1610-4B05-BB18-18B3A8361B5B}"/>
              </a:ext>
            </a:extLst>
          </p:cNvPr>
          <p:cNvSpPr txBox="1"/>
          <p:nvPr/>
        </p:nvSpPr>
        <p:spPr>
          <a:xfrm>
            <a:off x="2509369" y="1434815"/>
            <a:ext cx="126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多樣性</a:t>
            </a:r>
          </a:p>
        </p:txBody>
      </p:sp>
    </p:spTree>
    <p:extLst>
      <p:ext uri="{BB962C8B-B14F-4D97-AF65-F5344CB8AC3E}">
        <p14:creationId xmlns:p14="http://schemas.microsoft.com/office/powerpoint/2010/main" val="148367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808792C-E7D8-49C3-9732-808C05E9A8AE}"/>
              </a:ext>
            </a:extLst>
          </p:cNvPr>
          <p:cNvSpPr txBox="1"/>
          <p:nvPr/>
        </p:nvSpPr>
        <p:spPr>
          <a:xfrm>
            <a:off x="636694" y="532954"/>
            <a:ext cx="111760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模型規劃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5E85C82-9411-4C4A-A6C8-9C2ABCCC1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" t="2508" r="1128" b="12633"/>
          <a:stretch/>
        </p:blipFill>
        <p:spPr>
          <a:xfrm>
            <a:off x="3519055" y="905740"/>
            <a:ext cx="4859392" cy="3332019"/>
          </a:xfrm>
          <a:prstGeom prst="rect">
            <a:avLst/>
          </a:prstGeom>
        </p:spPr>
      </p:pic>
      <p:sp>
        <p:nvSpPr>
          <p:cNvPr id="11" name="Google Shape;136;p14">
            <a:extLst>
              <a:ext uri="{FF2B5EF4-FFF2-40B4-BE49-F238E27FC236}">
                <a16:creationId xmlns:a16="http://schemas.microsoft.com/office/drawing/2014/main" id="{B3B23C4A-CFE5-4BF6-9C2A-52F639D33A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7468" y="2036619"/>
            <a:ext cx="2863041" cy="2112818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由於土地狹長，加上剩下空間沒有遮蔽，除不利於番茄生長外，另外希望能增加吸引人過來的誘因，另外設計了棚架。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棚架主體為竹製網狀，竹子較容易取得、便宜；大型網狀空洞除通風外，還可避免海縣強風及生物遭到攔截。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頂部則採用實心斜頂，能夠遮陽、遮雨，並排水防止蚊蟲孳生。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另外希望結構穩固外，容易組合拆卸，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以防台灣極端天候，避免造成破壞。</a:t>
            </a:r>
            <a:endParaRPr sz="1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24DDA0C-7085-4E27-BA82-409EDBEE7B02}"/>
              </a:ext>
            </a:extLst>
          </p:cNvPr>
          <p:cNvSpPr txBox="1"/>
          <p:nvPr/>
        </p:nvSpPr>
        <p:spPr>
          <a:xfrm>
            <a:off x="2189018" y="1502450"/>
            <a:ext cx="126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提升價值</a:t>
            </a:r>
          </a:p>
        </p:txBody>
      </p:sp>
    </p:spTree>
    <p:extLst>
      <p:ext uri="{BB962C8B-B14F-4D97-AF65-F5344CB8AC3E}">
        <p14:creationId xmlns:p14="http://schemas.microsoft.com/office/powerpoint/2010/main" val="269372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B951A4D-446F-462E-BB49-EF4F152C10D4}"/>
              </a:ext>
            </a:extLst>
          </p:cNvPr>
          <p:cNvSpPr txBox="1"/>
          <p:nvPr/>
        </p:nvSpPr>
        <p:spPr>
          <a:xfrm>
            <a:off x="636694" y="532954"/>
            <a:ext cx="111760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模型照片</a:t>
            </a:r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BC68FC-BFCB-487F-98E7-0533A0ECF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9" b="6336"/>
          <a:stretch/>
        </p:blipFill>
        <p:spPr bwMode="auto">
          <a:xfrm rot="16200000">
            <a:off x="1461096" y="1776532"/>
            <a:ext cx="2455834" cy="27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854F06-0DDE-4517-973F-343569AF3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5"/>
          <a:stretch/>
        </p:blipFill>
        <p:spPr bwMode="auto">
          <a:xfrm>
            <a:off x="5080002" y="267891"/>
            <a:ext cx="2985704" cy="19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A6B0887-004D-4907-9C75-DBECAD4CC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7090" r="7730" b="7445"/>
          <a:stretch/>
        </p:blipFill>
        <p:spPr bwMode="auto">
          <a:xfrm rot="16200000">
            <a:off x="5370450" y="1821219"/>
            <a:ext cx="2507744" cy="34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t="5600" b="-5599"/>
          <a:stretch/>
        </p:blipFill>
        <p:spPr>
          <a:xfrm>
            <a:off x="204475" y="196427"/>
            <a:ext cx="8753398" cy="501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5012266" y="3332479"/>
            <a:ext cx="3766955" cy="1510453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dirty="0"/>
              <a:t>我們選的是面對教堂旁的草地</a:t>
            </a:r>
            <a:endParaRPr sz="1400"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400" dirty="0"/>
              <a:t>這裡雖然有裝置藝術及椅子，但是雜草叢生，疏於打理。</a:t>
            </a:r>
            <a:endParaRPr sz="1400"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1400" dirty="0"/>
              <a:t>即使有步道與教堂和靜園餐廳聯通，但學生仍對此地興致缺缺。</a:t>
            </a:r>
            <a:endParaRPr sz="1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FE3E39-84F2-438F-9869-ECA929DFD919}"/>
              </a:ext>
            </a:extLst>
          </p:cNvPr>
          <p:cNvSpPr txBox="1"/>
          <p:nvPr/>
        </p:nvSpPr>
        <p:spPr>
          <a:xfrm>
            <a:off x="636694" y="532954"/>
            <a:ext cx="1117600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zh-TW" alt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Nunito"/>
                <a:sym typeface="Nunito"/>
              </a:rPr>
              <a:t>遠觀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28" y="196427"/>
            <a:ext cx="8744372" cy="47684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D2DFE48-F040-404D-BB28-2CB5D6A582C6}"/>
              </a:ext>
            </a:extLst>
          </p:cNvPr>
          <p:cNvSpPr txBox="1"/>
          <p:nvPr/>
        </p:nvSpPr>
        <p:spPr>
          <a:xfrm>
            <a:off x="636694" y="532954"/>
            <a:ext cx="1117600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側照</a:t>
            </a:r>
            <a:endParaRPr lang="zh-TW" altLang="en-US" dirty="0"/>
          </a:p>
        </p:txBody>
      </p:sp>
      <p:sp>
        <p:nvSpPr>
          <p:cNvPr id="10" name="Google Shape;136;p14">
            <a:extLst>
              <a:ext uri="{FF2B5EF4-FFF2-40B4-BE49-F238E27FC236}">
                <a16:creationId xmlns:a16="http://schemas.microsoft.com/office/drawing/2014/main" id="{885F4BE8-4294-44A5-9BC5-8401466187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0240" y="452696"/>
            <a:ext cx="3061547" cy="1422399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此地陽光充足，地形狹長。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雖然有些許如裝置藝術等異物阻擋，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但可利用面積仍然很多；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在外加上鄰近靜園餐廳，</a:t>
            </a:r>
            <a:endParaRPr lang="en-US" altLang="zh-TW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/>
              <a:t>更容易達成與校內機關合作。</a:t>
            </a:r>
            <a:endParaRPr lang="en-US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8BE82C-50B8-4F18-BB00-D613DA3E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2EDA500-F03F-4818-B5C9-AF6E4A3157BA}"/>
              </a:ext>
            </a:extLst>
          </p:cNvPr>
          <p:cNvSpPr txBox="1"/>
          <p:nvPr/>
        </p:nvSpPr>
        <p:spPr>
          <a:xfrm>
            <a:off x="7314584" y="228154"/>
            <a:ext cx="1523999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鳥瞰圖</a:t>
            </a:r>
            <a:endParaRPr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l="1961" t="5627" r="6925" b="9207"/>
          <a:stretch/>
        </p:blipFill>
        <p:spPr>
          <a:xfrm>
            <a:off x="5289972" y="2887221"/>
            <a:ext cx="3140688" cy="1969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AFF89F7E-E86E-4752-B4DD-C9B49EA8C9B9}"/>
              </a:ext>
            </a:extLst>
          </p:cNvPr>
          <p:cNvGrpSpPr/>
          <p:nvPr/>
        </p:nvGrpSpPr>
        <p:grpSpPr>
          <a:xfrm>
            <a:off x="577221" y="2838877"/>
            <a:ext cx="3142445" cy="2017603"/>
            <a:chOff x="577221" y="2838877"/>
            <a:chExt cx="2734939" cy="2017603"/>
          </a:xfrm>
        </p:grpSpPr>
        <p:pic>
          <p:nvPicPr>
            <p:cNvPr id="158" name="Google Shape;15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7221" y="2838877"/>
              <a:ext cx="2734939" cy="2017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7"/>
            <p:cNvSpPr txBox="1"/>
            <p:nvPr/>
          </p:nvSpPr>
          <p:spPr>
            <a:xfrm>
              <a:off x="2613939" y="2954024"/>
              <a:ext cx="670246" cy="406226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500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陳信樺</a:t>
              </a:r>
              <a:endParaRPr sz="15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A279FC2-E687-41B1-801C-3D744FDD05EA}"/>
              </a:ext>
            </a:extLst>
          </p:cNvPr>
          <p:cNvGrpSpPr/>
          <p:nvPr/>
        </p:nvGrpSpPr>
        <p:grpSpPr>
          <a:xfrm>
            <a:off x="5289973" y="456105"/>
            <a:ext cx="3140688" cy="1794442"/>
            <a:chOff x="5312397" y="318841"/>
            <a:chExt cx="3107348" cy="1747901"/>
          </a:xfrm>
        </p:grpSpPr>
        <p:pic>
          <p:nvPicPr>
            <p:cNvPr id="159" name="Google Shape;15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12397" y="318841"/>
              <a:ext cx="3107348" cy="1747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7"/>
            <p:cNvSpPr txBox="1"/>
            <p:nvPr/>
          </p:nvSpPr>
          <p:spPr>
            <a:xfrm>
              <a:off x="7672309" y="331581"/>
              <a:ext cx="747435" cy="3486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>
                <a:buNone/>
                <a:defRPr sz="1500">
                  <a:solidFill>
                    <a:srgbClr val="FF0000"/>
                  </a:solidFill>
                  <a:latin typeface="Lato"/>
                  <a:ea typeface="Lato"/>
                  <a:cs typeface="Lato"/>
                </a:defRPr>
              </a:lvl1pPr>
            </a:lstStyle>
            <a:p>
              <a:pPr algn="ctr"/>
              <a:r>
                <a:rPr lang="zh-TW" altLang="en-US" dirty="0">
                  <a:sym typeface="Lato"/>
                </a:rPr>
                <a:t>陳昱愷</a:t>
              </a:r>
              <a:endParaRPr dirty="0">
                <a:sym typeface="Lato"/>
              </a:endParaRPr>
            </a:p>
          </p:txBody>
        </p:sp>
      </p:grpSp>
      <p:pic>
        <p:nvPicPr>
          <p:cNvPr id="162" name="Google Shape;162;p17"/>
          <p:cNvPicPr preferRelativeResize="0"/>
          <p:nvPr/>
        </p:nvPicPr>
        <p:blipFill rotWithShape="1">
          <a:blip r:embed="rId6">
            <a:alphaModFix/>
          </a:blip>
          <a:srcRect l="8423" t="18771" r="3410" b="341"/>
          <a:stretch/>
        </p:blipFill>
        <p:spPr>
          <a:xfrm>
            <a:off x="577220" y="469184"/>
            <a:ext cx="3140687" cy="18201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E5C2AE3-BCDB-4E8A-87CD-A2D6DD57D57D}"/>
              </a:ext>
            </a:extLst>
          </p:cNvPr>
          <p:cNvSpPr txBox="1"/>
          <p:nvPr/>
        </p:nvSpPr>
        <p:spPr>
          <a:xfrm>
            <a:off x="3366346" y="2256279"/>
            <a:ext cx="2411307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個人泡泡圖</a:t>
            </a:r>
            <a:endParaRPr lang="zh-TW" altLang="en-US" dirty="0"/>
          </a:p>
        </p:txBody>
      </p:sp>
      <p:sp>
        <p:nvSpPr>
          <p:cNvPr id="14" name="Google Shape;160;p17">
            <a:extLst>
              <a:ext uri="{FF2B5EF4-FFF2-40B4-BE49-F238E27FC236}">
                <a16:creationId xmlns:a16="http://schemas.microsoft.com/office/drawing/2014/main" id="{46DF4C3E-58BD-487F-9C59-ECD1F4FC8CF5}"/>
              </a:ext>
            </a:extLst>
          </p:cNvPr>
          <p:cNvSpPr txBox="1"/>
          <p:nvPr/>
        </p:nvSpPr>
        <p:spPr>
          <a:xfrm>
            <a:off x="5515071" y="2954024"/>
            <a:ext cx="755455" cy="352149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rgbClr val="FF0000"/>
                </a:solidFill>
                <a:latin typeface="Lato"/>
                <a:ea typeface="Lato"/>
                <a:cs typeface="Lato"/>
              </a:defRPr>
            </a:lvl1pPr>
          </a:lstStyle>
          <a:p>
            <a:r>
              <a:rPr lang="zh-TW" altLang="en-US" dirty="0">
                <a:sym typeface="Lato"/>
              </a:rPr>
              <a:t>張祐齊</a:t>
            </a:r>
            <a:endParaRPr dirty="0">
              <a:sym typeface="Lato"/>
            </a:endParaRPr>
          </a:p>
        </p:txBody>
      </p:sp>
      <p:sp>
        <p:nvSpPr>
          <p:cNvPr id="15" name="Google Shape;160;p17">
            <a:extLst>
              <a:ext uri="{FF2B5EF4-FFF2-40B4-BE49-F238E27FC236}">
                <a16:creationId xmlns:a16="http://schemas.microsoft.com/office/drawing/2014/main" id="{5DCA94A6-7497-4DB9-9232-827147D2F655}"/>
              </a:ext>
            </a:extLst>
          </p:cNvPr>
          <p:cNvSpPr txBox="1"/>
          <p:nvPr/>
        </p:nvSpPr>
        <p:spPr>
          <a:xfrm>
            <a:off x="2917409" y="556936"/>
            <a:ext cx="770113" cy="406226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5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呂恩齊</a:t>
            </a:r>
            <a:endParaRPr sz="15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36" y="1830569"/>
            <a:ext cx="3361882" cy="199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31545EA-5278-4EAB-B237-C0A959625429}"/>
              </a:ext>
            </a:extLst>
          </p:cNvPr>
          <p:cNvSpPr txBox="1"/>
          <p:nvPr/>
        </p:nvSpPr>
        <p:spPr>
          <a:xfrm>
            <a:off x="636694" y="532954"/>
            <a:ext cx="2445173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全組泡泡圖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283480-5849-44DB-8D76-DBC2197DB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1" t="303" r="8175"/>
          <a:stretch/>
        </p:blipFill>
        <p:spPr>
          <a:xfrm rot="-5400000">
            <a:off x="4586781" y="186227"/>
            <a:ext cx="3172577" cy="512791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0C83961-06D2-4D77-91C9-06690F5026E5}"/>
              </a:ext>
            </a:extLst>
          </p:cNvPr>
          <p:cNvSpPr txBox="1"/>
          <p:nvPr/>
        </p:nvSpPr>
        <p:spPr>
          <a:xfrm>
            <a:off x="1011382" y="2119745"/>
            <a:ext cx="58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草圖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body" idx="1"/>
          </p:nvPr>
        </p:nvSpPr>
        <p:spPr>
          <a:xfrm>
            <a:off x="2704449" y="3622054"/>
            <a:ext cx="3735000" cy="672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900" dirty="0"/>
              <a:t>來源：</a:t>
            </a:r>
            <a:r>
              <a:rPr lang="zh-TW" sz="900" dirty="0"/>
              <a:t>https://www.ner.gov.tw/program/5a83f4ebc5fd8a01e2df020d/61b073a53827990007e578e9</a:t>
            </a:r>
            <a:endParaRPr sz="900" dirty="0"/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449" y="1311259"/>
            <a:ext cx="3735101" cy="23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2BA11D1-FD91-4DAD-A707-754467D22D60}"/>
              </a:ext>
            </a:extLst>
          </p:cNvPr>
          <p:cNvSpPr txBox="1"/>
          <p:nvPr/>
        </p:nvSpPr>
        <p:spPr>
          <a:xfrm>
            <a:off x="636693" y="532954"/>
            <a:ext cx="1564639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想像圖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 l="15775" t="5832" r="9873" b="13969"/>
          <a:stretch/>
        </p:blipFill>
        <p:spPr>
          <a:xfrm>
            <a:off x="1093925" y="535093"/>
            <a:ext cx="2420484" cy="16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4">
            <a:alphaModFix/>
          </a:blip>
          <a:srcRect t="12226" b="22383"/>
          <a:stretch/>
        </p:blipFill>
        <p:spPr>
          <a:xfrm rot="-5400000">
            <a:off x="6045665" y="8093"/>
            <a:ext cx="1579000" cy="242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985986" y="2673383"/>
            <a:ext cx="1698349" cy="24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 rotWithShape="1">
          <a:blip r:embed="rId6">
            <a:alphaModFix/>
          </a:blip>
          <a:srcRect l="9093" t="10814" r="4997" b="13072"/>
          <a:stretch/>
        </p:blipFill>
        <p:spPr>
          <a:xfrm>
            <a:off x="1093926" y="3034451"/>
            <a:ext cx="2420484" cy="1698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1EFF72D-70D6-40F7-BE89-5A66E49256E9}"/>
              </a:ext>
            </a:extLst>
          </p:cNvPr>
          <p:cNvSpPr txBox="1"/>
          <p:nvPr/>
        </p:nvSpPr>
        <p:spPr>
          <a:xfrm>
            <a:off x="3337625" y="2250484"/>
            <a:ext cx="2468749" cy="630942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個人思考圖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578560D-C3FE-446C-A6F3-F116BDF14861}"/>
              </a:ext>
            </a:extLst>
          </p:cNvPr>
          <p:cNvSpPr txBox="1"/>
          <p:nvPr/>
        </p:nvSpPr>
        <p:spPr>
          <a:xfrm>
            <a:off x="636694" y="532954"/>
            <a:ext cx="111760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dirty="0">
                <a:solidFill>
                  <a:srgbClr val="AF7B51"/>
                </a:solidFill>
                <a:latin typeface="Nunito"/>
                <a:sym typeface="Nunito"/>
              </a:rPr>
              <a:t>思考結構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9E50F7A-88D1-42D6-BD62-97CE6CE8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2707695" y="-64943"/>
            <a:ext cx="3858496" cy="52733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401</Words>
  <Application>Microsoft Office PowerPoint</Application>
  <PresentationFormat>如螢幕大小 (16:9)</PresentationFormat>
  <Paragraphs>52</Paragraphs>
  <Slides>13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Nunito</vt:lpstr>
      <vt:lpstr>Calibri</vt:lpstr>
      <vt:lpstr>Lato</vt:lpstr>
      <vt:lpstr>Arial</vt:lpstr>
      <vt:lpstr>Shift</vt:lpstr>
      <vt:lpstr>靜宜的可食地景 聖母堂草地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靜宜的可食地景 聖母堂草地</dc:title>
  <cp:lastModifiedBy>張祐齊</cp:lastModifiedBy>
  <cp:revision>3</cp:revision>
  <dcterms:modified xsi:type="dcterms:W3CDTF">2024-06-07T13:25:21Z</dcterms:modified>
</cp:coreProperties>
</file>