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標楷體" panose="03000509000000000000" pitchFamily="65" charset="-12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4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7.jpe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8NyAOc8ZdlI?si=nD-t-ZVQeTypt1Mh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10.svg"/><Relationship Id="rId4" Type="http://schemas.openxmlformats.org/officeDocument/2006/relationships/image" Target="../media/image16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8.sv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7245" y="7154681"/>
            <a:ext cx="3895922" cy="4507089"/>
          </a:xfrm>
          <a:custGeom>
            <a:avLst/>
            <a:gdLst/>
            <a:ahLst/>
            <a:cxnLst/>
            <a:rect l="l" t="t" r="r" b="b"/>
            <a:pathLst>
              <a:path w="3895922" h="4507089">
                <a:moveTo>
                  <a:pt x="0" y="0"/>
                </a:moveTo>
                <a:lnTo>
                  <a:pt x="3895923" y="0"/>
                </a:lnTo>
                <a:lnTo>
                  <a:pt x="3895923" y="4507089"/>
                </a:lnTo>
                <a:lnTo>
                  <a:pt x="0" y="4507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928410" y="5913987"/>
            <a:ext cx="5231375" cy="6052040"/>
          </a:xfrm>
          <a:custGeom>
            <a:avLst/>
            <a:gdLst/>
            <a:ahLst/>
            <a:cxnLst/>
            <a:rect l="l" t="t" r="r" b="b"/>
            <a:pathLst>
              <a:path w="5231375" h="6052040">
                <a:moveTo>
                  <a:pt x="5231375" y="0"/>
                </a:moveTo>
                <a:lnTo>
                  <a:pt x="0" y="0"/>
                </a:lnTo>
                <a:lnTo>
                  <a:pt x="0" y="6052040"/>
                </a:lnTo>
                <a:lnTo>
                  <a:pt x="5231375" y="6052040"/>
                </a:lnTo>
                <a:lnTo>
                  <a:pt x="52313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32201">
            <a:off x="4377376" y="1529719"/>
            <a:ext cx="9054272" cy="8160023"/>
          </a:xfrm>
          <a:custGeom>
            <a:avLst/>
            <a:gdLst/>
            <a:ahLst/>
            <a:cxnLst/>
            <a:rect l="l" t="t" r="r" b="b"/>
            <a:pathLst>
              <a:path w="9054272" h="8160023">
                <a:moveTo>
                  <a:pt x="0" y="0"/>
                </a:moveTo>
                <a:lnTo>
                  <a:pt x="9054272" y="0"/>
                </a:lnTo>
                <a:lnTo>
                  <a:pt x="9054272" y="8160023"/>
                </a:lnTo>
                <a:lnTo>
                  <a:pt x="0" y="8160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602986">
            <a:off x="11228163" y="4182270"/>
            <a:ext cx="1390189" cy="1221307"/>
          </a:xfrm>
          <a:custGeom>
            <a:avLst/>
            <a:gdLst/>
            <a:ahLst/>
            <a:cxnLst/>
            <a:rect l="l" t="t" r="r" b="b"/>
            <a:pathLst>
              <a:path w="1390189" h="1221307">
                <a:moveTo>
                  <a:pt x="0" y="0"/>
                </a:moveTo>
                <a:lnTo>
                  <a:pt x="1390189" y="0"/>
                </a:lnTo>
                <a:lnTo>
                  <a:pt x="1390189" y="1221307"/>
                </a:lnTo>
                <a:lnTo>
                  <a:pt x="0" y="1221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57780" y="4465066"/>
            <a:ext cx="6365477" cy="1375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6"/>
              </a:lnSpc>
            </a:pPr>
            <a:r>
              <a:rPr lang="en-US" sz="9200">
                <a:solidFill>
                  <a:srgbClr val="000000"/>
                </a:solidFill>
                <a:ea typeface="Canva Sans Bold"/>
              </a:rPr>
              <a:t>食客記趣</a:t>
            </a:r>
          </a:p>
        </p:txBody>
      </p:sp>
      <p:sp>
        <p:nvSpPr>
          <p:cNvPr id="8" name="Freeform 8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682017" y="3517265"/>
            <a:ext cx="6050139" cy="370358"/>
          </a:xfrm>
          <a:custGeom>
            <a:avLst/>
            <a:gdLst/>
            <a:ahLst/>
            <a:cxnLst/>
            <a:rect l="l" t="t" r="r" b="b"/>
            <a:pathLst>
              <a:path w="6050139" h="370358">
                <a:moveTo>
                  <a:pt x="0" y="0"/>
                </a:moveTo>
                <a:lnTo>
                  <a:pt x="6050139" y="0"/>
                </a:lnTo>
                <a:lnTo>
                  <a:pt x="6050139" y="370358"/>
                </a:lnTo>
                <a:lnTo>
                  <a:pt x="0" y="3703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07114" y="4350826"/>
            <a:ext cx="13417157" cy="1370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6"/>
              </a:lnSpc>
            </a:pPr>
            <a:r>
              <a:rPr lang="en-US" sz="8319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主題：超商如何健康吃</a:t>
            </a:r>
            <a:r>
              <a:rPr lang="en-US" sz="8319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05568" y="1250669"/>
            <a:ext cx="10100585" cy="7785661"/>
          </a:xfrm>
          <a:custGeom>
            <a:avLst/>
            <a:gdLst/>
            <a:ahLst/>
            <a:cxnLst/>
            <a:rect l="l" t="t" r="r" b="b"/>
            <a:pathLst>
              <a:path w="10100585" h="7785661">
                <a:moveTo>
                  <a:pt x="0" y="0"/>
                </a:moveTo>
                <a:lnTo>
                  <a:pt x="10100584" y="0"/>
                </a:lnTo>
                <a:lnTo>
                  <a:pt x="10100584" y="7785662"/>
                </a:lnTo>
                <a:lnTo>
                  <a:pt x="0" y="7785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308429" y="2766534"/>
            <a:ext cx="9297724" cy="4811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16"/>
              </a:lnSpc>
            </a:pPr>
            <a:r>
              <a:rPr lang="en-US" sz="4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張茹涵：剪輯影片、影片拍攝</a:t>
            </a:r>
          </a:p>
          <a:p>
            <a:pPr algn="l">
              <a:lnSpc>
                <a:spcPts val="9716"/>
              </a:lnSpc>
            </a:pPr>
            <a:r>
              <a:rPr lang="en-US" sz="48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蘇佳瑜：腳本構想、ppt製作</a:t>
            </a:r>
            <a:endParaRPr lang="en-US" sz="4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9716"/>
              </a:lnSpc>
            </a:pPr>
            <a:r>
              <a:rPr lang="en-US" sz="48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阮文心：報告</a:t>
            </a:r>
            <a:endParaRPr lang="en-US" sz="4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9716"/>
              </a:lnSpc>
            </a:pPr>
            <a:r>
              <a:rPr lang="en-US" sz="48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連翊翔：配音、ppt製作</a:t>
            </a:r>
            <a:endParaRPr lang="en-US" sz="4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14536" y="1575569"/>
            <a:ext cx="3586464" cy="861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AF805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工作分配</a:t>
            </a:r>
            <a:endParaRPr lang="en-US" sz="5400" dirty="0">
              <a:solidFill>
                <a:srgbClr val="AF805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09527" y="2222648"/>
            <a:ext cx="7695537" cy="471080"/>
          </a:xfrm>
          <a:custGeom>
            <a:avLst/>
            <a:gdLst/>
            <a:ahLst/>
            <a:cxnLst/>
            <a:rect l="l" t="t" r="r" b="b"/>
            <a:pathLst>
              <a:path w="7695537" h="471080">
                <a:moveTo>
                  <a:pt x="0" y="0"/>
                </a:moveTo>
                <a:lnTo>
                  <a:pt x="7695537" y="0"/>
                </a:lnTo>
                <a:lnTo>
                  <a:pt x="7695537" y="471080"/>
                </a:lnTo>
                <a:lnTo>
                  <a:pt x="0" y="471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941998">
            <a:off x="8574029" y="6116178"/>
            <a:ext cx="776757" cy="1197031"/>
          </a:xfrm>
          <a:custGeom>
            <a:avLst/>
            <a:gdLst/>
            <a:ahLst/>
            <a:cxnLst/>
            <a:rect l="l" t="t" r="r" b="b"/>
            <a:pathLst>
              <a:path w="776757" h="1197031">
                <a:moveTo>
                  <a:pt x="0" y="0"/>
                </a:moveTo>
                <a:lnTo>
                  <a:pt x="776757" y="0"/>
                </a:lnTo>
                <a:lnTo>
                  <a:pt x="776757" y="1197031"/>
                </a:lnTo>
                <a:lnTo>
                  <a:pt x="0" y="11970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561944" flipH="1">
            <a:off x="15561097" y="2820090"/>
            <a:ext cx="776757" cy="1197031"/>
          </a:xfrm>
          <a:custGeom>
            <a:avLst/>
            <a:gdLst/>
            <a:ahLst/>
            <a:cxnLst/>
            <a:rect l="l" t="t" r="r" b="b"/>
            <a:pathLst>
              <a:path w="776757" h="1197031">
                <a:moveTo>
                  <a:pt x="776756" y="0"/>
                </a:moveTo>
                <a:lnTo>
                  <a:pt x="0" y="0"/>
                </a:lnTo>
                <a:lnTo>
                  <a:pt x="0" y="1197030"/>
                </a:lnTo>
                <a:lnTo>
                  <a:pt x="776756" y="1197030"/>
                </a:lnTo>
                <a:lnTo>
                  <a:pt x="77675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06144" y="634045"/>
            <a:ext cx="6502301" cy="1566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獲得的成果</a:t>
            </a:r>
            <a:endParaRPr lang="en-US" sz="9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22328" y="3081456"/>
            <a:ext cx="10469931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1.資料從食藥署查詢較正確</a:t>
            </a:r>
          </a:p>
          <a:p>
            <a:pPr algn="l"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2.獲得許多營養知識</a:t>
            </a:r>
          </a:p>
          <a:p>
            <a:pPr algn="l"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4759"/>
              </a:lnSpc>
            </a:pPr>
            <a:endParaRPr lang="en-US" sz="5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ts val="4759"/>
              </a:lnSpc>
            </a:pPr>
            <a:r>
              <a:rPr lang="en-US" sz="5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3.和組員互相腦力激盪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941998">
            <a:off x="8574029" y="6116178"/>
            <a:ext cx="776757" cy="1197031"/>
          </a:xfrm>
          <a:custGeom>
            <a:avLst/>
            <a:gdLst/>
            <a:ahLst/>
            <a:cxnLst/>
            <a:rect l="l" t="t" r="r" b="b"/>
            <a:pathLst>
              <a:path w="776757" h="1197031">
                <a:moveTo>
                  <a:pt x="0" y="0"/>
                </a:moveTo>
                <a:lnTo>
                  <a:pt x="776757" y="0"/>
                </a:lnTo>
                <a:lnTo>
                  <a:pt x="776757" y="1197031"/>
                </a:lnTo>
                <a:lnTo>
                  <a:pt x="0" y="11970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950600">
            <a:off x="2705936" y="3897324"/>
            <a:ext cx="776757" cy="1197031"/>
          </a:xfrm>
          <a:custGeom>
            <a:avLst/>
            <a:gdLst/>
            <a:ahLst/>
            <a:cxnLst/>
            <a:rect l="l" t="t" r="r" b="b"/>
            <a:pathLst>
              <a:path w="776757" h="1197031">
                <a:moveTo>
                  <a:pt x="0" y="0"/>
                </a:moveTo>
                <a:lnTo>
                  <a:pt x="776757" y="0"/>
                </a:lnTo>
                <a:lnTo>
                  <a:pt x="776757" y="1197031"/>
                </a:lnTo>
                <a:lnTo>
                  <a:pt x="0" y="11970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561944" flipH="1">
            <a:off x="15561097" y="2820090"/>
            <a:ext cx="776757" cy="1197031"/>
          </a:xfrm>
          <a:custGeom>
            <a:avLst/>
            <a:gdLst/>
            <a:ahLst/>
            <a:cxnLst/>
            <a:rect l="l" t="t" r="r" b="b"/>
            <a:pathLst>
              <a:path w="776757" h="1197031">
                <a:moveTo>
                  <a:pt x="776756" y="0"/>
                </a:moveTo>
                <a:lnTo>
                  <a:pt x="0" y="0"/>
                </a:lnTo>
                <a:lnTo>
                  <a:pt x="0" y="1197030"/>
                </a:lnTo>
                <a:lnTo>
                  <a:pt x="776756" y="1197030"/>
                </a:lnTo>
                <a:lnTo>
                  <a:pt x="7767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283544" y="2409940"/>
            <a:ext cx="9691343" cy="593253"/>
          </a:xfrm>
          <a:custGeom>
            <a:avLst/>
            <a:gdLst/>
            <a:ahLst/>
            <a:cxnLst/>
            <a:rect l="l" t="t" r="r" b="b"/>
            <a:pathLst>
              <a:path w="9691343" h="593253">
                <a:moveTo>
                  <a:pt x="0" y="0"/>
                </a:moveTo>
                <a:lnTo>
                  <a:pt x="9691343" y="0"/>
                </a:lnTo>
                <a:lnTo>
                  <a:pt x="9691343" y="593253"/>
                </a:lnTo>
                <a:lnTo>
                  <a:pt x="0" y="5932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341069" y="1098483"/>
            <a:ext cx="3841490" cy="1075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54"/>
              </a:lnSpc>
            </a:pPr>
            <a:r>
              <a:rPr lang="en-US" sz="7200" dirty="0" err="1">
                <a:solidFill>
                  <a:srgbClr val="000000"/>
                </a:solidFill>
                <a:ea typeface="Noto Sans T Chinese Bold"/>
              </a:rPr>
              <a:t>影片欣賞</a:t>
            </a:r>
            <a:endParaRPr lang="en-US" sz="7200" dirty="0">
              <a:solidFill>
                <a:srgbClr val="000000"/>
              </a:solidFill>
              <a:ea typeface="Noto Sans T Chinese Bold"/>
            </a:endParaRPr>
          </a:p>
        </p:txBody>
      </p:sp>
      <p:pic>
        <p:nvPicPr>
          <p:cNvPr id="13" name="Picture 13"/>
          <p:cNvPicPr>
            <a:picLocks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3175339" y="3475133"/>
            <a:ext cx="12172950" cy="61292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941998">
            <a:off x="8574029" y="6116178"/>
            <a:ext cx="776757" cy="1197031"/>
          </a:xfrm>
          <a:custGeom>
            <a:avLst/>
            <a:gdLst/>
            <a:ahLst/>
            <a:cxnLst/>
            <a:rect l="l" t="t" r="r" b="b"/>
            <a:pathLst>
              <a:path w="776757" h="1197031">
                <a:moveTo>
                  <a:pt x="0" y="0"/>
                </a:moveTo>
                <a:lnTo>
                  <a:pt x="776757" y="0"/>
                </a:lnTo>
                <a:lnTo>
                  <a:pt x="776757" y="1197031"/>
                </a:lnTo>
                <a:lnTo>
                  <a:pt x="0" y="1197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950600">
            <a:off x="2705936" y="3897324"/>
            <a:ext cx="776757" cy="1197031"/>
          </a:xfrm>
          <a:custGeom>
            <a:avLst/>
            <a:gdLst/>
            <a:ahLst/>
            <a:cxnLst/>
            <a:rect l="l" t="t" r="r" b="b"/>
            <a:pathLst>
              <a:path w="776757" h="1197031">
                <a:moveTo>
                  <a:pt x="0" y="0"/>
                </a:moveTo>
                <a:lnTo>
                  <a:pt x="776757" y="0"/>
                </a:lnTo>
                <a:lnTo>
                  <a:pt x="776757" y="1197031"/>
                </a:lnTo>
                <a:lnTo>
                  <a:pt x="0" y="1197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561944" flipH="1">
            <a:off x="15561097" y="2820090"/>
            <a:ext cx="776757" cy="1197031"/>
          </a:xfrm>
          <a:custGeom>
            <a:avLst/>
            <a:gdLst/>
            <a:ahLst/>
            <a:cxnLst/>
            <a:rect l="l" t="t" r="r" b="b"/>
            <a:pathLst>
              <a:path w="776757" h="1197031">
                <a:moveTo>
                  <a:pt x="776756" y="0"/>
                </a:moveTo>
                <a:lnTo>
                  <a:pt x="0" y="0"/>
                </a:lnTo>
                <a:lnTo>
                  <a:pt x="0" y="1197030"/>
                </a:lnTo>
                <a:lnTo>
                  <a:pt x="776756" y="1197030"/>
                </a:lnTo>
                <a:lnTo>
                  <a:pt x="7767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61614" y="3412589"/>
            <a:ext cx="6764771" cy="2078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66"/>
              </a:lnSpc>
            </a:pPr>
            <a:r>
              <a:rPr lang="en-US" sz="12119" dirty="0" err="1">
                <a:solidFill>
                  <a:srgbClr val="000000"/>
                </a:solidFill>
                <a:ea typeface="Noto Sans T Chinese Bold"/>
              </a:rPr>
              <a:t>老師講評</a:t>
            </a:r>
            <a:endParaRPr lang="en-US" sz="12119" dirty="0">
              <a:solidFill>
                <a:srgbClr val="000000"/>
              </a:solidFill>
              <a:ea typeface="Noto Sans T Chinese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6340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0" y="0"/>
                </a:moveTo>
                <a:lnTo>
                  <a:pt x="3556828" y="0"/>
                </a:lnTo>
                <a:lnTo>
                  <a:pt x="35568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749714" y="7546970"/>
            <a:ext cx="3556828" cy="4114800"/>
          </a:xfrm>
          <a:custGeom>
            <a:avLst/>
            <a:gdLst/>
            <a:ahLst/>
            <a:cxnLst/>
            <a:rect l="l" t="t" r="r" b="b"/>
            <a:pathLst>
              <a:path w="3556828" h="4114800">
                <a:moveTo>
                  <a:pt x="3556828" y="0"/>
                </a:moveTo>
                <a:lnTo>
                  <a:pt x="0" y="0"/>
                </a:lnTo>
                <a:lnTo>
                  <a:pt x="0" y="4114800"/>
                </a:lnTo>
                <a:lnTo>
                  <a:pt x="3556828" y="4114800"/>
                </a:lnTo>
                <a:lnTo>
                  <a:pt x="3556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924999">
            <a:off x="-2503731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4999">
            <a:off x="-2943904" y="-1297702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24999">
            <a:off x="16576762" y="-1229799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924999">
            <a:off x="16136589" y="-102870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8" y="0"/>
                </a:lnTo>
                <a:lnTo>
                  <a:pt x="4030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27821" y="3086100"/>
            <a:ext cx="4944440" cy="4189290"/>
          </a:xfrm>
          <a:custGeom>
            <a:avLst/>
            <a:gdLst/>
            <a:ahLst/>
            <a:cxnLst/>
            <a:rect l="l" t="t" r="r" b="b"/>
            <a:pathLst>
              <a:path w="4944440" h="4189290">
                <a:moveTo>
                  <a:pt x="0" y="0"/>
                </a:moveTo>
                <a:lnTo>
                  <a:pt x="4944441" y="0"/>
                </a:lnTo>
                <a:lnTo>
                  <a:pt x="4944441" y="4189290"/>
                </a:lnTo>
                <a:lnTo>
                  <a:pt x="0" y="4189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27821" y="3086100"/>
            <a:ext cx="4979963" cy="4114800"/>
          </a:xfrm>
          <a:custGeom>
            <a:avLst/>
            <a:gdLst/>
            <a:ahLst/>
            <a:cxnLst/>
            <a:rect l="l" t="t" r="r" b="b"/>
            <a:pathLst>
              <a:path w="4979963" h="4114800">
                <a:moveTo>
                  <a:pt x="0" y="0"/>
                </a:moveTo>
                <a:lnTo>
                  <a:pt x="4979963" y="0"/>
                </a:lnTo>
                <a:lnTo>
                  <a:pt x="49799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</Words>
  <Application>Microsoft Office PowerPoint</Application>
  <PresentationFormat>自訂</PresentationFormat>
  <Paragraphs>17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標楷體</vt:lpstr>
      <vt:lpstr>Calibri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食客記趣</dc:title>
  <cp:lastModifiedBy>弦霖 謝</cp:lastModifiedBy>
  <cp:revision>3</cp:revision>
  <dcterms:created xsi:type="dcterms:W3CDTF">2006-08-16T00:00:00Z</dcterms:created>
  <dcterms:modified xsi:type="dcterms:W3CDTF">2024-05-30T01:58:05Z</dcterms:modified>
  <dc:identifier>DAGB_cpsHS8</dc:identifier>
</cp:coreProperties>
</file>