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4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2023/12/23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0163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2023/12/23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0864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2023/12/23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0725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2023/12/23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5872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2023/12/23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445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2023/12/23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4904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2023/12/23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8598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2023/12/23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6869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2023/12/23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9205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2023/12/23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702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7D136505-7A91-4D17-B135-4EC8D0068847}" type="datetimeFigureOut">
              <a:rPr lang="zh-TW" altLang="en-US" smtClean="0"/>
              <a:t>2023/12/23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0773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36505-7A91-4D17-B135-4EC8D0068847}" type="datetimeFigureOut">
              <a:rPr lang="zh-TW" altLang="en-US" smtClean="0"/>
              <a:t>2023/12/23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591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1C8B7B-F598-4DA6-A104-7AD584912B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自然與藝術實踐期末作業</a:t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生態與人文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983C566-27A3-44ED-8165-A5644336E4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生態二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 411150943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郭威紹</a:t>
            </a:r>
          </a:p>
          <a:p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期末作業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截止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2024.01.04 23:59</a:t>
            </a:r>
            <a:endParaRPr lang="zh-TW" altLang="en-US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90867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B79A3ED-0F3C-48C1-AF7F-62150C2F1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策展論述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zh-TW" altLang="en-US" dirty="0">
                <a:solidFill>
                  <a:srgbClr val="FF0000"/>
                </a:solidFill>
              </a:rPr>
              <a:t>一句話摘要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41EEE41-38DD-4AD4-9AD4-B63036E6FD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solidFill>
                  <a:srgbClr val="FF0000"/>
                </a:solidFill>
              </a:rPr>
              <a:t>希望帶給觀眾日常不會體會的部分，欣賞意外中的美感。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441623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DFA7E2-4D64-4230-8251-4DA665F40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展場一：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雲渺中的害羞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EDF3701D-8161-4CE7-A7B8-3746898146E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所在位置：</a:t>
            </a: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方濟樓</a:t>
            </a:r>
            <a:r>
              <a:rPr lang="en-US" altLang="zh-TW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107</a:t>
            </a: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呈現方式：</a:t>
            </a: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個人勞作作品</a:t>
            </a:r>
            <a:endParaRPr lang="en-US" altLang="zh-TW" sz="3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作品內涵：</a:t>
            </a: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露出的峰尖，排雲圍繞著山峰，尖頂有一點被白雲披蓋，它正在等待人們的到訪，是靦腆地豎立著。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520E0B9B-6F4A-442D-81C6-B8E42CBD2D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7748811" y="1825625"/>
            <a:ext cx="3306041" cy="3306041"/>
          </a:xfrm>
          <a:prstGeom prst="flowChartProcess">
            <a:avLst/>
          </a:prstGeom>
        </p:spPr>
      </p:pic>
    </p:spTree>
    <p:extLst>
      <p:ext uri="{BB962C8B-B14F-4D97-AF65-F5344CB8AC3E}">
        <p14:creationId xmlns:p14="http://schemas.microsoft.com/office/powerpoint/2010/main" val="57607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56830CF-AFE8-4FFB-8509-6F33FEBAC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展場二：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欣欣向榮</a:t>
            </a:r>
            <a:endParaRPr lang="zh-TW" altLang="en-US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452F19C7-E9A5-457D-86A2-A5B421B6BA4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0" b="12490"/>
          <a:stretch/>
        </p:blipFill>
        <p:spPr>
          <a:xfrm>
            <a:off x="838200" y="1825625"/>
            <a:ext cx="3264359" cy="3264359"/>
          </a:xfrm>
        </p:spPr>
      </p:pic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1A815AD8-0FD3-4C8F-9A9B-AF814782482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所在位置：</a:t>
            </a: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方濟樓東側大門門口</a:t>
            </a:r>
            <a:endParaRPr lang="en-US" altLang="zh-TW" sz="3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呈現方式：</a:t>
            </a: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合作作品</a:t>
            </a:r>
            <a:endParaRPr lang="en-US" altLang="zh-TW" sz="3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作品內涵：</a:t>
            </a: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冬天草地裏的野花欣欣向榮，因此形成出個個永恆的圓圈。</a:t>
            </a:r>
            <a:endParaRPr lang="en-US" altLang="zh-TW" sz="3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21248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CCB3D8B-DCAD-44C6-9EEE-BD1ABB7F2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展場三：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亞蟲</a:t>
            </a:r>
            <a:endParaRPr lang="zh-TW" altLang="en-US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9EC15D04-D333-45D0-A3AE-4E2BED14818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" t="-1497" r="22125" b="1497"/>
          <a:stretch/>
        </p:blipFill>
        <p:spPr>
          <a:xfrm>
            <a:off x="838200" y="1690688"/>
            <a:ext cx="3800994" cy="3800994"/>
          </a:xfrm>
        </p:spPr>
      </p:pic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2508741-ACC8-4234-BD7E-4DACF206287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所在位置：</a:t>
            </a: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方濟樓</a:t>
            </a:r>
            <a:r>
              <a:rPr lang="en-US" altLang="zh-TW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107</a:t>
            </a: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呈現方式：</a:t>
            </a: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自然取材作品</a:t>
            </a:r>
            <a:endParaRPr lang="en-US" altLang="zh-TW" sz="3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作品內涵：</a:t>
            </a: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歷經生命歷程，也就像一種成長不完全變態的昆蟲，緩慢地適應環境，才長出樸華般的翅膀、體塑。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710284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633AC0-43CD-4FE8-9675-7D6E02FA1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展場四：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心神</a:t>
            </a:r>
            <a:endParaRPr lang="zh-TW" altLang="en-US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2BB24958-0891-4048-ABC3-15A20446EA3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4" b="12604"/>
          <a:stretch/>
        </p:blipFill>
        <p:spPr>
          <a:xfrm>
            <a:off x="838200" y="1825625"/>
            <a:ext cx="3254438" cy="3254438"/>
          </a:xfrm>
        </p:spPr>
      </p:pic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D227E22-6F43-4ABC-B8A8-1C2512BB810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所在位置：</a:t>
            </a: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方濟樓正門門口</a:t>
            </a:r>
            <a:endParaRPr lang="en-US" altLang="zh-TW" sz="3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呈現方式：</a:t>
            </a: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自然取材作品</a:t>
            </a:r>
          </a:p>
          <a:p>
            <a:endParaRPr lang="en-US" altLang="zh-TW" sz="3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作品內涵：</a:t>
            </a: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與人互動，經過心神交流，出生相反相斥的心情，表示心靈精神。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451824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DC77B8D-C2BA-4B69-ADE9-706B85124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展場五：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潺潺流石</a:t>
            </a:r>
            <a:endParaRPr lang="zh-TW" altLang="en-US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90C435AA-87D5-49D5-966A-2B1843D3FED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71" t="58108" r="4713" b="10005"/>
          <a:stretch/>
        </p:blipFill>
        <p:spPr>
          <a:xfrm>
            <a:off x="838200" y="1825625"/>
            <a:ext cx="3254400" cy="3254400"/>
          </a:xfrm>
        </p:spPr>
      </p:pic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171A0A5-1D9C-4119-9C07-F22EA7C2086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所在位置：</a:t>
            </a: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方濟樓</a:t>
            </a:r>
            <a:r>
              <a:rPr lang="en-US" altLang="zh-TW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107</a:t>
            </a: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呈現方式：</a:t>
            </a: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個人勞作作品</a:t>
            </a: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作品內涵：</a:t>
            </a: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湖泊到溪流，溪流到海洋，沉浸水裏的石頭已聆聽不同水流的故事，只有它謙虛的躺臥在水底。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695904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8799788-E0DD-4F04-895F-9F2771FB2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個人學習心得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050BEA7-D752-45D4-A4D1-5DC3A70B24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有許多次無法參與課程，也有時與小組成員意見不合，是一門不簡單的課程，但收穫從不知道展演作品的意涵，成為展演者，興然覺得意滿志得。也同時了解有各種展現藝術作品的方式，課程也是個新體驗。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73239774"/>
      </p:ext>
    </p:extLst>
  </p:cSld>
  <p:clrMapOvr>
    <a:masterClrMapping/>
  </p:clrMapOvr>
</p:sld>
</file>

<file path=ppt/theme/theme1.xml><?xml version="1.0" encoding="utf-8"?>
<a:theme xmlns:a="http://schemas.openxmlformats.org/drawingml/2006/main" name="圖庫">
  <a:themeElements>
    <a:clrScheme name="圖庫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圖庫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圖庫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1452</TotalTime>
  <Words>357</Words>
  <Application>Microsoft Office PowerPoint</Application>
  <PresentationFormat>寬螢幕</PresentationFormat>
  <Paragraphs>29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3" baseType="lpstr">
      <vt:lpstr>微軟正黑體</vt:lpstr>
      <vt:lpstr>新細明體</vt:lpstr>
      <vt:lpstr>Arial</vt:lpstr>
      <vt:lpstr>Gill Sans MT</vt:lpstr>
      <vt:lpstr>圖庫</vt:lpstr>
      <vt:lpstr>自然與藝術實踐期末作業 生態與人文</vt:lpstr>
      <vt:lpstr>策展論述：(一句話摘要)</vt:lpstr>
      <vt:lpstr>展場一：雲渺中的害羞</vt:lpstr>
      <vt:lpstr>展場二：欣欣向榮</vt:lpstr>
      <vt:lpstr>展場三：亞蟲</vt:lpstr>
      <vt:lpstr>展場四：心神</vt:lpstr>
      <vt:lpstr>展場五：潺潺流石</vt:lpstr>
      <vt:lpstr>個人學習心得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warrehedenge Valela</cp:lastModifiedBy>
  <cp:revision>21</cp:revision>
  <dcterms:created xsi:type="dcterms:W3CDTF">2023-12-20T05:55:21Z</dcterms:created>
  <dcterms:modified xsi:type="dcterms:W3CDTF">2023-12-23T05:41:58Z</dcterms:modified>
</cp:coreProperties>
</file>