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60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0" d="100"/>
          <a:sy n="20" d="100"/>
        </p:scale>
        <p:origin x="304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9;p2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0;p2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59267" y="1432084"/>
            <a:ext cx="6294400" cy="3476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500"/>
              <a:buNone/>
              <a:defRPr sz="7333">
                <a:latin typeface="Cormorant Medium"/>
                <a:ea typeface="Cormorant Medium"/>
                <a:cs typeface="Cormorant Medium"/>
                <a:sym typeface="Cormoran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59267" y="4999867"/>
            <a:ext cx="6294400" cy="426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370938" y="2325434"/>
            <a:ext cx="3758732" cy="4554869"/>
            <a:chOff x="5604403" y="1744075"/>
            <a:chExt cx="2819049" cy="3416152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424158" y="1960630"/>
              <a:ext cx="1225595" cy="319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366896">
              <a:off x="7358344" y="2274425"/>
              <a:ext cx="675811" cy="2146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366896" flipH="1">
              <a:off x="5993700" y="1791178"/>
              <a:ext cx="675811" cy="21469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97209">
            <a:off x="9980632" y="-234371"/>
            <a:ext cx="1407328" cy="276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826368" flipH="1">
            <a:off x="9837453" y="-540409"/>
            <a:ext cx="787207" cy="25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/>
          </a:blip>
          <a:srcRect b="8408"/>
          <a:stretch/>
        </p:blipFill>
        <p:spPr>
          <a:xfrm rot="8398819">
            <a:off x="8080027" y="-593059"/>
            <a:ext cx="932533" cy="290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6">
            <a:alphaModFix/>
          </a:blip>
          <a:srcRect b="8408"/>
          <a:stretch/>
        </p:blipFill>
        <p:spPr>
          <a:xfrm rot="-10799994">
            <a:off x="7253662" y="-672042"/>
            <a:ext cx="932533" cy="29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540785">
            <a:off x="11313589" y="2915691"/>
            <a:ext cx="903432" cy="227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58855" flipH="1">
            <a:off x="10623592" y="5050204"/>
            <a:ext cx="903432" cy="227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358855">
            <a:off x="7079192" y="4875838"/>
            <a:ext cx="903432" cy="2274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32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1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1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1"/>
          <p:cNvSpPr txBox="1">
            <a:spLocks noGrp="1"/>
          </p:cNvSpPr>
          <p:nvPr>
            <p:ph type="title" hasCustomPrompt="1"/>
          </p:nvPr>
        </p:nvSpPr>
        <p:spPr>
          <a:xfrm>
            <a:off x="951000" y="1076200"/>
            <a:ext cx="10290000" cy="2260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9pPr>
          </a:lstStyle>
          <a:p>
            <a:r>
              <a:t>xx%</a:t>
            </a:r>
          </a:p>
        </p:txBody>
      </p:sp>
      <p:sp>
        <p:nvSpPr>
          <p:cNvPr id="113" name="Google Shape;113;p11"/>
          <p:cNvSpPr txBox="1">
            <a:spLocks noGrp="1"/>
          </p:cNvSpPr>
          <p:nvPr>
            <p:ph type="subTitle" idx="1"/>
          </p:nvPr>
        </p:nvSpPr>
        <p:spPr>
          <a:xfrm>
            <a:off x="2661200" y="4190067"/>
            <a:ext cx="6869600" cy="351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pic>
        <p:nvPicPr>
          <p:cNvPr id="114" name="Google Shape;11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345364">
            <a:off x="-233535" y="210467"/>
            <a:ext cx="934237" cy="23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127957" flipH="1">
            <a:off x="716310" y="-413282"/>
            <a:ext cx="934236" cy="235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199236">
            <a:off x="11428674" y="3817860"/>
            <a:ext cx="934239" cy="235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16645" flipH="1">
            <a:off x="10591404" y="4635910"/>
            <a:ext cx="934235" cy="23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656812">
            <a:off x="10512884" y="-571456"/>
            <a:ext cx="903432" cy="227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656812" flipH="1">
            <a:off x="9650817" y="-571456"/>
            <a:ext cx="903432" cy="227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8005" flipH="1">
            <a:off x="10070869" y="-491087"/>
            <a:ext cx="932836" cy="243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43188">
            <a:off x="775684" y="5154469"/>
            <a:ext cx="903432" cy="227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143188" flipH="1">
            <a:off x="1637751" y="5154469"/>
            <a:ext cx="903432" cy="227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1995" flipH="1">
            <a:off x="1188297" y="4913772"/>
            <a:ext cx="932836" cy="2435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99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7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3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3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807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43090" flipH="1">
            <a:off x="516157" y="-855330"/>
            <a:ext cx="715499" cy="241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2600" y="4472608"/>
            <a:ext cx="776267" cy="246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72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4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807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665081" flipH="1">
            <a:off x="61945" y="-300435"/>
            <a:ext cx="1019651" cy="200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1604">
            <a:off x="11382262" y="4434167"/>
            <a:ext cx="712909" cy="242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83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5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15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807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25732" flipH="1">
            <a:off x="-8874" y="5046381"/>
            <a:ext cx="720207" cy="2435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935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16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6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807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pic>
        <p:nvPicPr>
          <p:cNvPr id="146" name="Google Shape;14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376001" flipH="1">
            <a:off x="11208551" y="-560301"/>
            <a:ext cx="829005" cy="208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4192" flipH="1">
            <a:off x="219362" y="5393134"/>
            <a:ext cx="906204" cy="2028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24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646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91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152269" y="2067867"/>
            <a:ext cx="4321600" cy="19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5152251" y="4105000"/>
            <a:ext cx="3796800" cy="77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836533" y="1716400"/>
            <a:ext cx="1910800" cy="185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28" name="Google Shape;28;p3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3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232327">
            <a:off x="1579523" y="4867142"/>
            <a:ext cx="970445" cy="330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41938">
            <a:off x="452600" y="4880689"/>
            <a:ext cx="2467621" cy="259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97209">
            <a:off x="9980632" y="-234371"/>
            <a:ext cx="1407328" cy="276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826368" flipH="1">
            <a:off x="9837453" y="-540409"/>
            <a:ext cx="787207" cy="25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42782">
            <a:off x="9704879" y="4912189"/>
            <a:ext cx="1199207" cy="313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56242">
            <a:off x="10310401" y="4912194"/>
            <a:ext cx="1199211" cy="313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 rotWithShape="1">
          <a:blip r:embed="rId2">
            <a:alphaModFix/>
          </a:blip>
          <a:srcRect b="8408"/>
          <a:stretch/>
        </p:blipFill>
        <p:spPr>
          <a:xfrm rot="7345972">
            <a:off x="872694" y="-677441"/>
            <a:ext cx="932533" cy="290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 rotWithShape="1">
          <a:blip r:embed="rId7">
            <a:alphaModFix/>
          </a:blip>
          <a:srcRect b="-2997"/>
          <a:stretch/>
        </p:blipFill>
        <p:spPr>
          <a:xfrm rot="9874096" flipH="1">
            <a:off x="249990" y="-324954"/>
            <a:ext cx="842007" cy="275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4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1809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81400" y="2630700"/>
            <a:ext cx="9829200" cy="350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191919"/>
              </a:buClr>
              <a:buSzPts val="1400"/>
              <a:buFont typeface="Roboto Condensed Light"/>
              <a:buChar char="■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507928" y="-731250"/>
            <a:ext cx="977735" cy="330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039532" y="5104985"/>
            <a:ext cx="1046533" cy="20551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4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44;p4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478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807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131284" y="3918067"/>
            <a:ext cx="3296800" cy="50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1131284" y="4511400"/>
            <a:ext cx="3296800" cy="9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7763917" y="3918067"/>
            <a:ext cx="3296800" cy="50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3733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7763917" y="4511400"/>
            <a:ext cx="3296800" cy="9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cxnSp>
        <p:nvCxnSpPr>
          <p:cNvPr id="51" name="Google Shape;51;p5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5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" name="Google Shape;53;p5"/>
          <p:cNvGrpSpPr/>
          <p:nvPr/>
        </p:nvGrpSpPr>
        <p:grpSpPr>
          <a:xfrm>
            <a:off x="4099305" y="2325434"/>
            <a:ext cx="3758732" cy="4554869"/>
            <a:chOff x="3074478" y="1744075"/>
            <a:chExt cx="2819049" cy="3416152"/>
          </a:xfrm>
        </p:grpSpPr>
        <p:pic>
          <p:nvPicPr>
            <p:cNvPr id="54" name="Google Shape;54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94233" y="1960630"/>
              <a:ext cx="1225596" cy="319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366896">
              <a:off x="4828419" y="2274425"/>
              <a:ext cx="675811" cy="2146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366896" flipH="1">
              <a:off x="3463775" y="1791178"/>
              <a:ext cx="675811" cy="21469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49572" flipH="1">
            <a:off x="-75149" y="-230420"/>
            <a:ext cx="829200" cy="20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90528">
            <a:off x="320536" y="739256"/>
            <a:ext cx="829200" cy="2088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49572">
            <a:off x="11437949" y="-230420"/>
            <a:ext cx="829200" cy="208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90528" flipH="1">
            <a:off x="11042264" y="739256"/>
            <a:ext cx="829200" cy="2088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87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6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6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807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pic>
        <p:nvPicPr>
          <p:cNvPr id="65" name="Google Shape;6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75506" flipH="1">
            <a:off x="11312675" y="-203803"/>
            <a:ext cx="624751" cy="198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275506">
            <a:off x="254575" y="-203803"/>
            <a:ext cx="624751" cy="1984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21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7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7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807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3281000" y="2582667"/>
            <a:ext cx="5630000" cy="262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pic>
        <p:nvPicPr>
          <p:cNvPr id="72" name="Google Shape;7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43188">
            <a:off x="9681765" y="4828237"/>
            <a:ext cx="903432" cy="227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143188" flipH="1">
            <a:off x="10543832" y="4828237"/>
            <a:ext cx="903432" cy="227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1995" flipH="1">
            <a:off x="10094378" y="4587540"/>
            <a:ext cx="932836" cy="243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77563" flipH="1">
            <a:off x="269983" y="-447147"/>
            <a:ext cx="2218004" cy="233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0279">
            <a:off x="1421092" y="4505443"/>
            <a:ext cx="811937" cy="25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65194">
            <a:off x="759337" y="5114485"/>
            <a:ext cx="988016" cy="2579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63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8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8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51000" y="1628400"/>
            <a:ext cx="10290000" cy="3601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4666"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pic>
        <p:nvPicPr>
          <p:cNvPr id="82" name="Google Shape;8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774119" flipH="1">
            <a:off x="9342933" y="4250069"/>
            <a:ext cx="2757236" cy="290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58825">
            <a:off x="10038934" y="5194953"/>
            <a:ext cx="762925" cy="259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 rotWithShape="1">
          <a:blip r:embed="rId3">
            <a:alphaModFix/>
          </a:blip>
          <a:srcRect b="8408"/>
          <a:stretch/>
        </p:blipFill>
        <p:spPr>
          <a:xfrm rot="6968265">
            <a:off x="1422441" y="-715139"/>
            <a:ext cx="844219" cy="263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 rotWithShape="1">
          <a:blip r:embed="rId4">
            <a:alphaModFix/>
          </a:blip>
          <a:srcRect b="-2997"/>
          <a:stretch/>
        </p:blipFill>
        <p:spPr>
          <a:xfrm rot="9496382" flipH="1">
            <a:off x="1002797" y="-543199"/>
            <a:ext cx="762272" cy="249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525271">
            <a:off x="383441" y="-339623"/>
            <a:ext cx="762268" cy="242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8987" flipH="1">
            <a:off x="401052" y="4547457"/>
            <a:ext cx="1084325" cy="273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84174">
            <a:off x="1447270" y="4780838"/>
            <a:ext cx="1084324" cy="273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61013" flipH="1">
            <a:off x="10921667" y="-636368"/>
            <a:ext cx="1084325" cy="273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715826">
            <a:off x="9875451" y="-869743"/>
            <a:ext cx="1084324" cy="273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9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9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2859000" y="1517500"/>
            <a:ext cx="6474000" cy="1780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267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ubTitle" idx="1"/>
          </p:nvPr>
        </p:nvSpPr>
        <p:spPr>
          <a:xfrm>
            <a:off x="2859000" y="3732367"/>
            <a:ext cx="6474000" cy="1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/>
          </a:p>
        </p:txBody>
      </p:sp>
      <p:pic>
        <p:nvPicPr>
          <p:cNvPr id="96" name="Google Shape;9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695005" flipH="1">
            <a:off x="-894162" y="4434481"/>
            <a:ext cx="2657692" cy="279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6600">
            <a:off x="10237054" y="4554564"/>
            <a:ext cx="939244" cy="245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12187" y="-108390"/>
            <a:ext cx="758013" cy="242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80316">
            <a:off x="1003784" y="-171982"/>
            <a:ext cx="963432" cy="24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17519">
            <a:off x="10800505" y="4429312"/>
            <a:ext cx="1095671" cy="245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87809">
            <a:off x="10266103" y="-678384"/>
            <a:ext cx="2657695" cy="2795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55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0"/>
          <p:cNvCxnSpPr/>
          <p:nvPr/>
        </p:nvCxnSpPr>
        <p:spPr>
          <a:xfrm>
            <a:off x="-9600" y="2149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0"/>
          <p:cNvCxnSpPr/>
          <p:nvPr/>
        </p:nvCxnSpPr>
        <p:spPr>
          <a:xfrm>
            <a:off x="-9600" y="6643033"/>
            <a:ext cx="1221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950967" y="626133"/>
            <a:ext cx="5678400" cy="153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pic>
        <p:nvPicPr>
          <p:cNvPr id="106" name="Google Shape;10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272691" flipH="1">
            <a:off x="998763" y="4026958"/>
            <a:ext cx="2237468" cy="235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2128">
            <a:off x="783796" y="4594755"/>
            <a:ext cx="1198435" cy="235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72617">
            <a:off x="7601955" y="-70780"/>
            <a:ext cx="934591" cy="2353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29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49367"/>
            <a:ext cx="102900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729867"/>
            <a:ext cx="10290000" cy="4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5205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69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42" y="1551353"/>
            <a:ext cx="7654647" cy="2477307"/>
          </a:xfrm>
        </p:spPr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自然與藝術實踐期末作業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8800" dirty="0">
                <a:latin typeface="Freestyle Script" panose="030804020302050B0404" pitchFamily="66" charset="0"/>
                <a:ea typeface="微軟正黑體" panose="020B0604030504040204" pitchFamily="34" charset="-120"/>
              </a:rPr>
              <a:t>What does nature mean ?</a:t>
            </a:r>
            <a:endParaRPr lang="zh-TW" altLang="en-US" sz="8800" dirty="0">
              <a:solidFill>
                <a:srgbClr val="FF0000"/>
              </a:solidFill>
              <a:latin typeface="Freestyle Script" panose="030804020302050B04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42" y="4028660"/>
            <a:ext cx="6294400" cy="129213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系級：生態二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學號：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411133886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姓名：呂宜樺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5731EC-1A58-670F-A193-16B0D6E5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策展論述：</a:t>
            </a:r>
            <a:br>
              <a:rPr lang="en-US" altLang="zh-TW" dirty="0"/>
            </a:br>
            <a:r>
              <a:rPr lang="zh-TW" altLang="en-US" dirty="0"/>
              <a:t>感知周遭既熟悉又陌生的自然之物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02C05D-52C9-D64E-6482-6B135BF7C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57150"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/>
          <a:lstStyle/>
          <a:p>
            <a:pPr marL="186262" indent="0">
              <a:buNone/>
            </a:pPr>
            <a:r>
              <a:rPr lang="zh-TW" altLang="en-US" sz="2800" dirty="0"/>
              <a:t>由於展示出的藝術作品，皆是利用收集方濟周遭的自然之物製作而成，藉此機會傳達落葉或是枯枝等，對創作而言皆有無窮的可能。透過這些作品，讓觀者感受到藝術在探索、表達自然美的同時，也呼籲人們尊重環境。希望透過這次展覽讓欣賞者重新思考日常生活中被忽略的自然之美，並激勵大眾更積極地保護並欣賞周遭的自然資源。</a:t>
            </a:r>
          </a:p>
        </p:txBody>
      </p:sp>
    </p:spTree>
    <p:extLst>
      <p:ext uri="{BB962C8B-B14F-4D97-AF65-F5344CB8AC3E}">
        <p14:creationId xmlns:p14="http://schemas.microsoft.com/office/powerpoint/2010/main" val="334034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F977EC-6519-0E01-711E-347CF55F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展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場一</a:t>
            </a:r>
            <a:r>
              <a:rPr lang="zh-TW" altLang="en-US" dirty="0"/>
              <a:t>：穿枝引線 歡慶聖誕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7712EC48-8816-D79D-6AC7-AE122C92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5112" y="1526209"/>
            <a:ext cx="4014788" cy="5056188"/>
          </a:xfrm>
          <a:ln w="57150">
            <a:solidFill>
              <a:schemeClr val="accent1">
                <a:lumMod val="50000"/>
              </a:schemeClr>
            </a:solidFill>
            <a:prstDash val="lgDashDot"/>
          </a:ln>
        </p:spPr>
        <p:txBody>
          <a:bodyPr/>
          <a:lstStyle/>
          <a:p>
            <a:pPr marL="186262" indent="0">
              <a:buNone/>
            </a:pPr>
            <a:r>
              <a:rPr lang="zh-TW" altLang="en-US" sz="27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endParaRPr lang="en-US" altLang="zh-TW" sz="27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7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方濟樓門口前 車道旁的大樹</a:t>
            </a:r>
            <a:endParaRPr lang="en-US" altLang="zh-TW" sz="27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7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</a:t>
            </a:r>
            <a:endParaRPr lang="en-US" altLang="zh-TW" sz="27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7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用樹枝與麻繩連接出有聖誕節分為的物品 </a:t>
            </a:r>
            <a:r>
              <a:rPr lang="en-US" altLang="zh-TW" sz="27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EX. </a:t>
            </a:r>
            <a:r>
              <a:rPr lang="zh-TW" altLang="en-US" sz="27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聖誕樹、雪花、禮物盒與星星。</a:t>
            </a:r>
            <a:endParaRPr lang="en-US" altLang="zh-TW" sz="27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7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</a:t>
            </a:r>
            <a:endParaRPr lang="en-US" altLang="zh-TW" sz="27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7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讓平平無奇的枯枝，成為裝飾聖誕佳節的一部份。</a:t>
            </a:r>
            <a:endParaRPr lang="zh-TW" altLang="en-US" sz="2700" dirty="0">
              <a:solidFill>
                <a:schemeClr val="bg2">
                  <a:lumMod val="50000"/>
                </a:schemeClr>
              </a:solidFill>
            </a:endParaRPr>
          </a:p>
          <a:p>
            <a:pPr marL="186262" indent="0">
              <a:buNone/>
            </a:pP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6434B00-82C0-BA93-9FD8-A79516AE9DA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9" y="1526209"/>
            <a:ext cx="4014788" cy="5056188"/>
          </a:xfrm>
        </p:spPr>
      </p:pic>
    </p:spTree>
    <p:extLst>
      <p:ext uri="{BB962C8B-B14F-4D97-AF65-F5344CB8AC3E}">
        <p14:creationId xmlns:p14="http://schemas.microsoft.com/office/powerpoint/2010/main" val="360816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F977EC-6519-0E01-711E-347CF55F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展場二：化為繞指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7712EC48-8816-D79D-6AC7-AE122C92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8098" y="1220783"/>
            <a:ext cx="2999132" cy="5331794"/>
          </a:xfrm>
          <a:ln w="57150"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/>
          <a:lstStyle/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所在位置：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方濟樓二樓系辦外 桌上</a:t>
            </a: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呈現方式：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在桌上放置衛生紙與面紙盒架，底下放比架子大的木盤，在空出來的地方擺設花環。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作品內涵：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</a:rPr>
              <a:t>利用外來種柔軟的花與花瓣組成，提醒過路人保育生態環境。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27A50DD-98BC-5A3A-E89D-B3E08DBC3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03" y="1250600"/>
            <a:ext cx="3000304" cy="533179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5A9B46C-05DF-3A64-48BE-E467E4789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01" y="1220783"/>
            <a:ext cx="2999132" cy="533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2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F977EC-6519-0E01-711E-347CF55F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展場三：隱形殺手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7712EC48-8816-D79D-6AC7-AE122C92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817" y="2266719"/>
            <a:ext cx="4250137" cy="4041913"/>
          </a:xfrm>
          <a:ln w="57150">
            <a:solidFill>
              <a:schemeClr val="accent1">
                <a:lumMod val="50000"/>
              </a:schemeClr>
            </a:solidFill>
            <a:prstDash val="lgDashDot"/>
          </a:ln>
        </p:spPr>
        <p:txBody>
          <a:bodyPr/>
          <a:lstStyle/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方濟樓門口的玻璃上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呈現方式：將玻璃紙剪出各式各樣的形狀，並拼貼出心中所想的樣子即可。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作品內涵：窗殺對於野生鳥類來說，危害性高，藉此作品保護方濟周遭的鳥類。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20DA8D-1FED-0AD6-5181-7B644FA61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7" y="2266720"/>
            <a:ext cx="5340627" cy="40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4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7115E83-B81D-467D-46DE-39F49D12E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4" y="1356967"/>
            <a:ext cx="4691272" cy="351766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6F977EC-6519-0E01-711E-347CF55F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展場四：石不相瞞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7712EC48-8816-D79D-6AC7-AE122C92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5112" y="1526209"/>
            <a:ext cx="4014788" cy="5056188"/>
          </a:xfrm>
          <a:ln w="57150"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/>
          <a:lstStyle/>
          <a:p>
            <a:pPr marL="186262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endParaRPr lang="en-US" altLang="zh-TW" sz="28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方濟樓停車場</a:t>
            </a:r>
            <a:endParaRPr lang="en-US" altLang="zh-TW" sz="28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呈現方式：運用方濟周遭的石頭，堆疊或在其上創作繪畫，最後擺放在一起，營造出類似裝置藝術的美。</a:t>
            </a:r>
            <a:endParaRPr lang="en-US" altLang="zh-TW" sz="28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作品內涵：裝置藝術不一定需要花錢，身邊出現的任何事物都有可能成為美的一部份。</a:t>
            </a:r>
            <a:endParaRPr lang="en-US" altLang="zh-TW" sz="28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B29D4A9-DC40-5D60-FDEE-87478518C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8" y="3948735"/>
            <a:ext cx="3512340" cy="26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1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F977EC-6519-0E01-711E-347CF55F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展場五：如坐針氈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7712EC48-8816-D79D-6AC7-AE122C92F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835" y="1356967"/>
            <a:ext cx="3791287" cy="5056188"/>
          </a:xfrm>
          <a:ln w="57150">
            <a:solidFill>
              <a:schemeClr val="accent1">
                <a:lumMod val="50000"/>
              </a:schemeClr>
            </a:solidFill>
            <a:prstDash val="lgDashDot"/>
          </a:ln>
        </p:spPr>
        <p:txBody>
          <a:bodyPr/>
          <a:lstStyle/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方濟樓四樓 電梯前桌上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呈現方式：擺放以羊毛氈製成的小山，且每個小山都以不同的方式，呈現人類開挳山林的方式。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r>
              <a:rPr lang="zh-TW" altLang="en-US" sz="24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作品內涵：看到被破壞的小山，以警醒路過的人們，大自然正逐漸被破壞殆盡，再不動身保育，將會面臨更多位知的危害，進而感到害怕。</a:t>
            </a:r>
            <a:endParaRPr lang="en-US" altLang="zh-TW" sz="2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6262" indent="0"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B37880-305B-8470-1644-005D0E2E1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80" y="1356967"/>
            <a:ext cx="3791287" cy="50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57150">
            <a:solidFill>
              <a:schemeClr val="accent1">
                <a:lumMod val="50000"/>
              </a:schemeClr>
            </a:solidFill>
            <a:prstDash val="lgDashDotDot"/>
          </a:ln>
        </p:spPr>
        <p:txBody>
          <a:bodyPr>
            <a:normAutofit fontScale="92500" lnSpcReduction="10000"/>
          </a:bodyPr>
          <a:lstStyle/>
          <a:p>
            <a:pPr marL="186262" indent="0">
              <a:buNone/>
            </a:pPr>
            <a:r>
              <a:rPr lang="zh-TW" altLang="en-US" sz="3600" b="0" i="0" dirty="0">
                <a:solidFill>
                  <a:srgbClr val="374151"/>
                </a:solidFill>
                <a:effectLst/>
                <a:latin typeface="Söhne"/>
              </a:rPr>
              <a:t>透過展示的藝術作品，我深刻感受到藝術家以周遭自然之物創作的獨特美感。利用落葉、枯枝等素材，展現了無窮的創作可能性。藉由這次的觀展，我重新認識了自然的美，並體悟到在日常生活中，每一片葉子、每一根樹枝都蘊含著藝術的靈感。這樣的創作方式讓我更加珍惜身邊的自然資源，啟發了我將日常轉化為藝術的想法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eaves Consulting Toolkit Infographics by Slidesgo">
  <a:themeElements>
    <a:clrScheme name="Simple Light">
      <a:dk1>
        <a:srgbClr val="547F75"/>
      </a:dk1>
      <a:lt1>
        <a:srgbClr val="F3F3F3"/>
      </a:lt1>
      <a:dk2>
        <a:srgbClr val="BF9000"/>
      </a:dk2>
      <a:lt2>
        <a:srgbClr val="375E55"/>
      </a:lt2>
      <a:accent1>
        <a:srgbClr val="6AA19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75E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Leaves Consulting Toolkit Infographics by Slidesgo</Template>
  <TotalTime>319</TotalTime>
  <Words>581</Words>
  <Application>Microsoft Office PowerPoint</Application>
  <PresentationFormat>寬螢幕</PresentationFormat>
  <Paragraphs>37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22" baseType="lpstr">
      <vt:lpstr>Anaheim</vt:lpstr>
      <vt:lpstr>Cormorant</vt:lpstr>
      <vt:lpstr>Cormorant Medium</vt:lpstr>
      <vt:lpstr>Proxima Nova</vt:lpstr>
      <vt:lpstr>Proxima Nova Semibold</vt:lpstr>
      <vt:lpstr>Söhne</vt:lpstr>
      <vt:lpstr>微軟正黑體</vt:lpstr>
      <vt:lpstr>標楷體</vt:lpstr>
      <vt:lpstr>Arial</vt:lpstr>
      <vt:lpstr>Freestyle Script</vt:lpstr>
      <vt:lpstr>Montserrat</vt:lpstr>
      <vt:lpstr>Roboto Condensed Light</vt:lpstr>
      <vt:lpstr>Simple Leaves Consulting Toolkit Infographics by Slidesgo</vt:lpstr>
      <vt:lpstr>Slidesgo Final Pages</vt:lpstr>
      <vt:lpstr>自然與藝術實踐期末作業 What does nature mean ?</vt:lpstr>
      <vt:lpstr>策展論述： 感知周遭既熟悉又陌生的自然之物</vt:lpstr>
      <vt:lpstr>展場一：穿枝引線 歡慶聖誕</vt:lpstr>
      <vt:lpstr>展場二：化為繞指</vt:lpstr>
      <vt:lpstr>展場三：隱形殺手</vt:lpstr>
      <vt:lpstr>展場四：石不相瞞</vt:lpstr>
      <vt:lpstr>展場五：如坐針氈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宜樺 呂</cp:lastModifiedBy>
  <cp:revision>6</cp:revision>
  <dcterms:created xsi:type="dcterms:W3CDTF">2023-12-20T05:55:21Z</dcterms:created>
  <dcterms:modified xsi:type="dcterms:W3CDTF">2024-01-03T16:57:23Z</dcterms:modified>
</cp:coreProperties>
</file>