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80" r:id="rId2"/>
    <p:sldId id="281" r:id="rId3"/>
    <p:sldId id="257" r:id="rId4"/>
    <p:sldId id="266" r:id="rId5"/>
    <p:sldId id="283" r:id="rId6"/>
    <p:sldId id="282" r:id="rId7"/>
    <p:sldId id="284" r:id="rId8"/>
    <p:sldId id="285" r:id="rId9"/>
    <p:sldId id="286" r:id="rId10"/>
    <p:sldId id="287" r:id="rId11"/>
    <p:sldId id="288" r:id="rId12"/>
    <p:sldId id="278" r:id="rId13"/>
  </p:sldIdLst>
  <p:sldSz cx="12192000" cy="6858000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5B51"/>
    <a:srgbClr val="66A9C5"/>
    <a:srgbClr val="EE866A"/>
    <a:srgbClr val="E9847F"/>
    <a:srgbClr val="E1554F"/>
    <a:srgbClr val="4791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09" autoAdjust="0"/>
    <p:restoredTop sz="94660"/>
  </p:normalViewPr>
  <p:slideViewPr>
    <p:cSldViewPr snapToGrid="0">
      <p:cViewPr varScale="1">
        <p:scale>
          <a:sx n="72" d="100"/>
          <a:sy n="72" d="100"/>
        </p:scale>
        <p:origin x="624" y="66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2E5875-0D24-401B-A388-628BA7DA63F6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3D0A73-BD1C-4216-819B-C2A516B940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2190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3D0A73-BD1C-4216-819B-C2A516B9408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6214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3D0A73-BD1C-4216-819B-C2A516B94082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43083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3D0A73-BD1C-4216-819B-C2A516B94082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96859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3D0A73-BD1C-4216-819B-C2A516B94082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42747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3D0A73-BD1C-4216-819B-C2A516B94082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22564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3D0A73-BD1C-4216-819B-C2A516B9408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150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3D0A73-BD1C-4216-819B-C2A516B9408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28542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3D0A73-BD1C-4216-819B-C2A516B94082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43601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3D0A73-BD1C-4216-819B-C2A516B94082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4871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3D0A73-BD1C-4216-819B-C2A516B94082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84399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3D0A73-BD1C-4216-819B-C2A516B9408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1080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3D0A73-BD1C-4216-819B-C2A516B94082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80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1BC10-67EE-44C8-AD9D-28B46596D580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3CCF6-68F7-461D-8573-45E133E21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7982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1BC10-67EE-44C8-AD9D-28B46596D580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3CCF6-68F7-461D-8573-45E133E21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2040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1BC10-67EE-44C8-AD9D-28B46596D580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3CCF6-68F7-461D-8573-45E133E21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9257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1BC10-67EE-44C8-AD9D-28B46596D580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3CCF6-68F7-461D-8573-45E133E21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9388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1BC10-67EE-44C8-AD9D-28B46596D580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3CCF6-68F7-461D-8573-45E133E21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3786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1BC10-67EE-44C8-AD9D-28B46596D580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3CCF6-68F7-461D-8573-45E133E21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3528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1BC10-67EE-44C8-AD9D-28B46596D580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3CCF6-68F7-461D-8573-45E133E21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1774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_库_任意多边形 5"/>
          <p:cNvSpPr/>
          <p:nvPr userDrawn="1">
            <p:custDataLst>
              <p:tags r:id="rId1"/>
            </p:custDataLst>
          </p:nvPr>
        </p:nvSpPr>
        <p:spPr>
          <a:xfrm>
            <a:off x="2930040" y="1446496"/>
            <a:ext cx="6331919" cy="4039878"/>
          </a:xfrm>
          <a:custGeom>
            <a:avLst/>
            <a:gdLst>
              <a:gd name="connsiteX0" fmla="*/ 141958 w 6331919"/>
              <a:gd name="connsiteY0" fmla="*/ 2101684 h 4039878"/>
              <a:gd name="connsiteX1" fmla="*/ 174042 w 6331919"/>
              <a:gd name="connsiteY1" fmla="*/ 786231 h 4039878"/>
              <a:gd name="connsiteX2" fmla="*/ 2355768 w 6331919"/>
              <a:gd name="connsiteY2" fmla="*/ 48294 h 4039878"/>
              <a:gd name="connsiteX3" fmla="*/ 5483979 w 6331919"/>
              <a:gd name="connsiteY3" fmla="*/ 337052 h 4039878"/>
              <a:gd name="connsiteX4" fmla="*/ 6302126 w 6331919"/>
              <a:gd name="connsiteY4" fmla="*/ 2470652 h 4039878"/>
              <a:gd name="connsiteX5" fmla="*/ 4713958 w 6331919"/>
              <a:gd name="connsiteY5" fmla="*/ 3786105 h 4039878"/>
              <a:gd name="connsiteX6" fmla="*/ 1537621 w 6331919"/>
              <a:gd name="connsiteY6" fmla="*/ 3962568 h 4039878"/>
              <a:gd name="connsiteX7" fmla="*/ 206126 w 6331919"/>
              <a:gd name="connsiteY7" fmla="*/ 2871705 h 4039878"/>
              <a:gd name="connsiteX8" fmla="*/ 141958 w 6331919"/>
              <a:gd name="connsiteY8" fmla="*/ 2101684 h 4039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31919" h="4039878">
                <a:moveTo>
                  <a:pt x="141958" y="2101684"/>
                </a:moveTo>
                <a:cubicBezTo>
                  <a:pt x="136611" y="1754105"/>
                  <a:pt x="-194926" y="1128462"/>
                  <a:pt x="174042" y="786231"/>
                </a:cubicBezTo>
                <a:cubicBezTo>
                  <a:pt x="543010" y="444000"/>
                  <a:pt x="1470778" y="123157"/>
                  <a:pt x="2355768" y="48294"/>
                </a:cubicBezTo>
                <a:cubicBezTo>
                  <a:pt x="3240758" y="-26569"/>
                  <a:pt x="4826253" y="-66674"/>
                  <a:pt x="5483979" y="337052"/>
                </a:cubicBezTo>
                <a:cubicBezTo>
                  <a:pt x="6141705" y="740778"/>
                  <a:pt x="6430463" y="1895810"/>
                  <a:pt x="6302126" y="2470652"/>
                </a:cubicBezTo>
                <a:cubicBezTo>
                  <a:pt x="6173789" y="3045494"/>
                  <a:pt x="5508042" y="3537452"/>
                  <a:pt x="4713958" y="3786105"/>
                </a:cubicBezTo>
                <a:cubicBezTo>
                  <a:pt x="3919874" y="4034758"/>
                  <a:pt x="2288926" y="4114968"/>
                  <a:pt x="1537621" y="3962568"/>
                </a:cubicBezTo>
                <a:cubicBezTo>
                  <a:pt x="786316" y="3810168"/>
                  <a:pt x="433389" y="3176505"/>
                  <a:pt x="206126" y="2871705"/>
                </a:cubicBezTo>
                <a:cubicBezTo>
                  <a:pt x="-21137" y="2566905"/>
                  <a:pt x="147305" y="2449263"/>
                  <a:pt x="141958" y="2101684"/>
                </a:cubicBez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57150">
            <a:solidFill>
              <a:srgbClr val="EE86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-625642" y="-132477"/>
            <a:ext cx="13074316" cy="7197825"/>
            <a:chOff x="-265050" y="0"/>
            <a:chExt cx="12457050" cy="68580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01375" y="0"/>
              <a:ext cx="10090625" cy="68580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65050" y="0"/>
              <a:ext cx="2847829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614181">
              <a:off x="54033" y="1490912"/>
              <a:ext cx="700603" cy="7665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60558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1BC10-67EE-44C8-AD9D-28B46596D580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3CCF6-68F7-461D-8573-45E133E21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44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-442527" y="-171000"/>
            <a:ext cx="13077053" cy="7200000"/>
          </a:xfrm>
          <a:prstGeom prst="rect">
            <a:avLst/>
          </a:prstGeom>
        </p:spPr>
      </p:pic>
      <p:sp>
        <p:nvSpPr>
          <p:cNvPr id="9" name="任意多边形 8"/>
          <p:cNvSpPr/>
          <p:nvPr userDrawn="1"/>
        </p:nvSpPr>
        <p:spPr>
          <a:xfrm>
            <a:off x="413461" y="383580"/>
            <a:ext cx="11372059" cy="6165710"/>
          </a:xfrm>
          <a:custGeom>
            <a:avLst/>
            <a:gdLst>
              <a:gd name="connsiteX0" fmla="*/ 462275 w 11379040"/>
              <a:gd name="connsiteY0" fmla="*/ 1089360 h 6165392"/>
              <a:gd name="connsiteX1" fmla="*/ 2355244 w 11379040"/>
              <a:gd name="connsiteY1" fmla="*/ 239129 h 6165392"/>
              <a:gd name="connsiteX2" fmla="*/ 5756170 w 11379040"/>
              <a:gd name="connsiteY2" fmla="*/ 367466 h 6165392"/>
              <a:gd name="connsiteX3" fmla="*/ 10039412 w 11379040"/>
              <a:gd name="connsiteY3" fmla="*/ 14539 h 6165392"/>
              <a:gd name="connsiteX4" fmla="*/ 11098191 w 11379040"/>
              <a:gd name="connsiteY4" fmla="*/ 944981 h 6165392"/>
              <a:gd name="connsiteX5" fmla="*/ 11130275 w 11379040"/>
              <a:gd name="connsiteY5" fmla="*/ 2886076 h 6165392"/>
              <a:gd name="connsiteX6" fmla="*/ 11370907 w 11379040"/>
              <a:gd name="connsiteY6" fmla="*/ 4843213 h 6165392"/>
              <a:gd name="connsiteX7" fmla="*/ 10793391 w 11379040"/>
              <a:gd name="connsiteY7" fmla="*/ 6110539 h 6165392"/>
              <a:gd name="connsiteX8" fmla="*/ 8050191 w 11379040"/>
              <a:gd name="connsiteY8" fmla="*/ 5950118 h 6165392"/>
              <a:gd name="connsiteX9" fmla="*/ 6879118 w 11379040"/>
              <a:gd name="connsiteY9" fmla="*/ 6078455 h 6165392"/>
              <a:gd name="connsiteX10" fmla="*/ 5996802 w 11379040"/>
              <a:gd name="connsiteY10" fmla="*/ 5757613 h 6165392"/>
              <a:gd name="connsiteX11" fmla="*/ 2820465 w 11379040"/>
              <a:gd name="connsiteY11" fmla="*/ 6126581 h 6165392"/>
              <a:gd name="connsiteX12" fmla="*/ 285812 w 11379040"/>
              <a:gd name="connsiteY12" fmla="*/ 5837824 h 6165392"/>
              <a:gd name="connsiteX13" fmla="*/ 45181 w 11379040"/>
              <a:gd name="connsiteY13" fmla="*/ 3960897 h 6165392"/>
              <a:gd name="connsiteX14" fmla="*/ 45181 w 11379040"/>
              <a:gd name="connsiteY14" fmla="*/ 2051887 h 6165392"/>
              <a:gd name="connsiteX15" fmla="*/ 462275 w 11379040"/>
              <a:gd name="connsiteY15" fmla="*/ 1089360 h 6165392"/>
              <a:gd name="connsiteX0" fmla="*/ 310915 w 11372059"/>
              <a:gd name="connsiteY0" fmla="*/ 351423 h 6165392"/>
              <a:gd name="connsiteX1" fmla="*/ 2348263 w 11372059"/>
              <a:gd name="connsiteY1" fmla="*/ 239129 h 6165392"/>
              <a:gd name="connsiteX2" fmla="*/ 5749189 w 11372059"/>
              <a:gd name="connsiteY2" fmla="*/ 367466 h 6165392"/>
              <a:gd name="connsiteX3" fmla="*/ 10032431 w 11372059"/>
              <a:gd name="connsiteY3" fmla="*/ 14539 h 6165392"/>
              <a:gd name="connsiteX4" fmla="*/ 11091210 w 11372059"/>
              <a:gd name="connsiteY4" fmla="*/ 944981 h 6165392"/>
              <a:gd name="connsiteX5" fmla="*/ 11123294 w 11372059"/>
              <a:gd name="connsiteY5" fmla="*/ 2886076 h 6165392"/>
              <a:gd name="connsiteX6" fmla="*/ 11363926 w 11372059"/>
              <a:gd name="connsiteY6" fmla="*/ 4843213 h 6165392"/>
              <a:gd name="connsiteX7" fmla="*/ 10786410 w 11372059"/>
              <a:gd name="connsiteY7" fmla="*/ 6110539 h 6165392"/>
              <a:gd name="connsiteX8" fmla="*/ 8043210 w 11372059"/>
              <a:gd name="connsiteY8" fmla="*/ 5950118 h 6165392"/>
              <a:gd name="connsiteX9" fmla="*/ 6872137 w 11372059"/>
              <a:gd name="connsiteY9" fmla="*/ 6078455 h 6165392"/>
              <a:gd name="connsiteX10" fmla="*/ 5989821 w 11372059"/>
              <a:gd name="connsiteY10" fmla="*/ 5757613 h 6165392"/>
              <a:gd name="connsiteX11" fmla="*/ 2813484 w 11372059"/>
              <a:gd name="connsiteY11" fmla="*/ 6126581 h 6165392"/>
              <a:gd name="connsiteX12" fmla="*/ 278831 w 11372059"/>
              <a:gd name="connsiteY12" fmla="*/ 5837824 h 6165392"/>
              <a:gd name="connsiteX13" fmla="*/ 38200 w 11372059"/>
              <a:gd name="connsiteY13" fmla="*/ 3960897 h 6165392"/>
              <a:gd name="connsiteX14" fmla="*/ 38200 w 11372059"/>
              <a:gd name="connsiteY14" fmla="*/ 2051887 h 6165392"/>
              <a:gd name="connsiteX15" fmla="*/ 310915 w 11372059"/>
              <a:gd name="connsiteY15" fmla="*/ 351423 h 6165392"/>
              <a:gd name="connsiteX0" fmla="*/ 310915 w 11372059"/>
              <a:gd name="connsiteY0" fmla="*/ 351741 h 6165710"/>
              <a:gd name="connsiteX1" fmla="*/ 2235968 w 11372059"/>
              <a:gd name="connsiteY1" fmla="*/ 303615 h 6165710"/>
              <a:gd name="connsiteX2" fmla="*/ 5749189 w 11372059"/>
              <a:gd name="connsiteY2" fmla="*/ 367784 h 6165710"/>
              <a:gd name="connsiteX3" fmla="*/ 10032431 w 11372059"/>
              <a:gd name="connsiteY3" fmla="*/ 14857 h 6165710"/>
              <a:gd name="connsiteX4" fmla="*/ 11091210 w 11372059"/>
              <a:gd name="connsiteY4" fmla="*/ 945299 h 6165710"/>
              <a:gd name="connsiteX5" fmla="*/ 11123294 w 11372059"/>
              <a:gd name="connsiteY5" fmla="*/ 2886394 h 6165710"/>
              <a:gd name="connsiteX6" fmla="*/ 11363926 w 11372059"/>
              <a:gd name="connsiteY6" fmla="*/ 4843531 h 6165710"/>
              <a:gd name="connsiteX7" fmla="*/ 10786410 w 11372059"/>
              <a:gd name="connsiteY7" fmla="*/ 6110857 h 6165710"/>
              <a:gd name="connsiteX8" fmla="*/ 8043210 w 11372059"/>
              <a:gd name="connsiteY8" fmla="*/ 5950436 h 6165710"/>
              <a:gd name="connsiteX9" fmla="*/ 6872137 w 11372059"/>
              <a:gd name="connsiteY9" fmla="*/ 6078773 h 6165710"/>
              <a:gd name="connsiteX10" fmla="*/ 5989821 w 11372059"/>
              <a:gd name="connsiteY10" fmla="*/ 5757931 h 6165710"/>
              <a:gd name="connsiteX11" fmla="*/ 2813484 w 11372059"/>
              <a:gd name="connsiteY11" fmla="*/ 6126899 h 6165710"/>
              <a:gd name="connsiteX12" fmla="*/ 278831 w 11372059"/>
              <a:gd name="connsiteY12" fmla="*/ 5838142 h 6165710"/>
              <a:gd name="connsiteX13" fmla="*/ 38200 w 11372059"/>
              <a:gd name="connsiteY13" fmla="*/ 3961215 h 6165710"/>
              <a:gd name="connsiteX14" fmla="*/ 38200 w 11372059"/>
              <a:gd name="connsiteY14" fmla="*/ 2052205 h 6165710"/>
              <a:gd name="connsiteX15" fmla="*/ 310915 w 11372059"/>
              <a:gd name="connsiteY15" fmla="*/ 351741 h 6165710"/>
              <a:gd name="connsiteX0" fmla="*/ 310915 w 11372059"/>
              <a:gd name="connsiteY0" fmla="*/ 351741 h 6165710"/>
              <a:gd name="connsiteX1" fmla="*/ 2235968 w 11372059"/>
              <a:gd name="connsiteY1" fmla="*/ 303615 h 6165710"/>
              <a:gd name="connsiteX2" fmla="*/ 5749189 w 11372059"/>
              <a:gd name="connsiteY2" fmla="*/ 367784 h 6165710"/>
              <a:gd name="connsiteX3" fmla="*/ 10032431 w 11372059"/>
              <a:gd name="connsiteY3" fmla="*/ 14857 h 6165710"/>
              <a:gd name="connsiteX4" fmla="*/ 11091210 w 11372059"/>
              <a:gd name="connsiteY4" fmla="*/ 945299 h 6165710"/>
              <a:gd name="connsiteX5" fmla="*/ 11123294 w 11372059"/>
              <a:gd name="connsiteY5" fmla="*/ 2886394 h 6165710"/>
              <a:gd name="connsiteX6" fmla="*/ 11363926 w 11372059"/>
              <a:gd name="connsiteY6" fmla="*/ 4843531 h 6165710"/>
              <a:gd name="connsiteX7" fmla="*/ 10786410 w 11372059"/>
              <a:gd name="connsiteY7" fmla="*/ 6110857 h 6165710"/>
              <a:gd name="connsiteX8" fmla="*/ 8043210 w 11372059"/>
              <a:gd name="connsiteY8" fmla="*/ 5950436 h 6165710"/>
              <a:gd name="connsiteX9" fmla="*/ 6872137 w 11372059"/>
              <a:gd name="connsiteY9" fmla="*/ 6078773 h 6165710"/>
              <a:gd name="connsiteX10" fmla="*/ 5989821 w 11372059"/>
              <a:gd name="connsiteY10" fmla="*/ 5757931 h 6165710"/>
              <a:gd name="connsiteX11" fmla="*/ 2813484 w 11372059"/>
              <a:gd name="connsiteY11" fmla="*/ 6126899 h 6165710"/>
              <a:gd name="connsiteX12" fmla="*/ 278831 w 11372059"/>
              <a:gd name="connsiteY12" fmla="*/ 5838142 h 6165710"/>
              <a:gd name="connsiteX13" fmla="*/ 38200 w 11372059"/>
              <a:gd name="connsiteY13" fmla="*/ 3961215 h 6165710"/>
              <a:gd name="connsiteX14" fmla="*/ 38200 w 11372059"/>
              <a:gd name="connsiteY14" fmla="*/ 2052205 h 6165710"/>
              <a:gd name="connsiteX15" fmla="*/ 310915 w 11372059"/>
              <a:gd name="connsiteY15" fmla="*/ 351741 h 6165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372059" h="6165710">
                <a:moveTo>
                  <a:pt x="310915" y="351741"/>
                </a:moveTo>
                <a:cubicBezTo>
                  <a:pt x="677210" y="60309"/>
                  <a:pt x="1377716" y="413236"/>
                  <a:pt x="2235968" y="303615"/>
                </a:cubicBezTo>
                <a:cubicBezTo>
                  <a:pt x="3094220" y="193994"/>
                  <a:pt x="4449779" y="415910"/>
                  <a:pt x="5749189" y="367784"/>
                </a:cubicBezTo>
                <a:cubicBezTo>
                  <a:pt x="7048599" y="319658"/>
                  <a:pt x="9142094" y="-81395"/>
                  <a:pt x="10032431" y="14857"/>
                </a:cubicBezTo>
                <a:cubicBezTo>
                  <a:pt x="10922768" y="111109"/>
                  <a:pt x="10909400" y="466710"/>
                  <a:pt x="11091210" y="945299"/>
                </a:cubicBezTo>
                <a:cubicBezTo>
                  <a:pt x="11273020" y="1423888"/>
                  <a:pt x="11077841" y="2236689"/>
                  <a:pt x="11123294" y="2886394"/>
                </a:cubicBezTo>
                <a:cubicBezTo>
                  <a:pt x="11168747" y="3536099"/>
                  <a:pt x="11420073" y="4306120"/>
                  <a:pt x="11363926" y="4843531"/>
                </a:cubicBezTo>
                <a:cubicBezTo>
                  <a:pt x="11307779" y="5380942"/>
                  <a:pt x="11339863" y="5926373"/>
                  <a:pt x="10786410" y="6110857"/>
                </a:cubicBezTo>
                <a:cubicBezTo>
                  <a:pt x="10232957" y="6295341"/>
                  <a:pt x="8695589" y="5955783"/>
                  <a:pt x="8043210" y="5950436"/>
                </a:cubicBezTo>
                <a:cubicBezTo>
                  <a:pt x="7390831" y="5945089"/>
                  <a:pt x="7214368" y="6110857"/>
                  <a:pt x="6872137" y="6078773"/>
                </a:cubicBezTo>
                <a:cubicBezTo>
                  <a:pt x="6529906" y="6046689"/>
                  <a:pt x="6666263" y="5749910"/>
                  <a:pt x="5989821" y="5757931"/>
                </a:cubicBezTo>
                <a:cubicBezTo>
                  <a:pt x="5313379" y="5765952"/>
                  <a:pt x="3765316" y="6113531"/>
                  <a:pt x="2813484" y="6126899"/>
                </a:cubicBezTo>
                <a:cubicBezTo>
                  <a:pt x="1861652" y="6140267"/>
                  <a:pt x="741378" y="6199089"/>
                  <a:pt x="278831" y="5838142"/>
                </a:cubicBezTo>
                <a:cubicBezTo>
                  <a:pt x="-183716" y="5477195"/>
                  <a:pt x="78305" y="4592204"/>
                  <a:pt x="38200" y="3961215"/>
                </a:cubicBezTo>
                <a:cubicBezTo>
                  <a:pt x="-1905" y="3330226"/>
                  <a:pt x="-7252" y="2653784"/>
                  <a:pt x="38200" y="2052205"/>
                </a:cubicBezTo>
                <a:cubicBezTo>
                  <a:pt x="83652" y="1450626"/>
                  <a:pt x="-55380" y="643173"/>
                  <a:pt x="310915" y="351741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EE86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431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1BC10-67EE-44C8-AD9D-28B46596D580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3CCF6-68F7-461D-8573-45E133E21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735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61BC10-67EE-44C8-AD9D-28B46596D580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A3CCF6-68F7-461D-8573-45E133E21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2011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7.jpg"/><Relationship Id="rId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jp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10.png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emf"/><Relationship Id="rId5" Type="http://schemas.openxmlformats.org/officeDocument/2006/relationships/image" Target="../media/image4.emf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2" b="100000" l="5766" r="98578">
                        <a14:foregroundMark x1="14929" y1="94801" x2="31043" y2="93876"/>
                        <a14:foregroundMark x1="46051" y1="73195" x2="49052" y2="76719"/>
                        <a14:foregroundMark x1="49684" y1="73368" x2="56398" y2="70711"/>
                        <a14:foregroundMark x1="39652" y1="82322" x2="52370" y2="90121"/>
                        <a14:foregroundMark x1="48736" y1="93241" x2="54265" y2="97458"/>
                        <a14:foregroundMark x1="49052" y1="96534" x2="52133" y2="95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7579" y="-132477"/>
            <a:ext cx="5265429" cy="719782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2650435" y="-384269"/>
            <a:ext cx="6146218" cy="7701407"/>
            <a:chOff x="-2378928" y="-1603549"/>
            <a:chExt cx="8458885" cy="9470818"/>
          </a:xfrm>
        </p:grpSpPr>
        <p:sp>
          <p:nvSpPr>
            <p:cNvPr id="5" name="任意多边形 4"/>
            <p:cNvSpPr/>
            <p:nvPr/>
          </p:nvSpPr>
          <p:spPr>
            <a:xfrm>
              <a:off x="-2378928" y="-1584217"/>
              <a:ext cx="8458885" cy="9451486"/>
            </a:xfrm>
            <a:custGeom>
              <a:avLst/>
              <a:gdLst>
                <a:gd name="connsiteX0" fmla="*/ 6791378 w 7489990"/>
                <a:gd name="connsiteY0" fmla="*/ 814197 h 9451486"/>
                <a:gd name="connsiteX1" fmla="*/ 6630956 w 7489990"/>
                <a:gd name="connsiteY1" fmla="*/ 2851544 h 9451486"/>
                <a:gd name="connsiteX2" fmla="*/ 7368893 w 7489990"/>
                <a:gd name="connsiteY2" fmla="*/ 5081397 h 9451486"/>
                <a:gd name="connsiteX3" fmla="*/ 6646999 w 7489990"/>
                <a:gd name="connsiteY3" fmla="*/ 7439586 h 9451486"/>
                <a:gd name="connsiteX4" fmla="*/ 7144304 w 7489990"/>
                <a:gd name="connsiteY4" fmla="*/ 8835249 h 9451486"/>
                <a:gd name="connsiteX5" fmla="*/ 550999 w 7489990"/>
                <a:gd name="connsiteY5" fmla="*/ 8771081 h 9451486"/>
                <a:gd name="connsiteX6" fmla="*/ 1080388 w 7489990"/>
                <a:gd name="connsiteY6" fmla="*/ 621691 h 9451486"/>
                <a:gd name="connsiteX7" fmla="*/ 6791378 w 7489990"/>
                <a:gd name="connsiteY7" fmla="*/ 814197 h 945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89990" h="9451486">
                  <a:moveTo>
                    <a:pt x="6791378" y="814197"/>
                  </a:moveTo>
                  <a:cubicBezTo>
                    <a:pt x="7716473" y="1185839"/>
                    <a:pt x="6534703" y="2140344"/>
                    <a:pt x="6630956" y="2851544"/>
                  </a:cubicBezTo>
                  <a:cubicBezTo>
                    <a:pt x="6727208" y="3562744"/>
                    <a:pt x="7366219" y="4316723"/>
                    <a:pt x="7368893" y="5081397"/>
                  </a:cubicBezTo>
                  <a:cubicBezTo>
                    <a:pt x="7371567" y="5846071"/>
                    <a:pt x="6684430" y="6813944"/>
                    <a:pt x="6646999" y="7439586"/>
                  </a:cubicBezTo>
                  <a:cubicBezTo>
                    <a:pt x="6609567" y="8065228"/>
                    <a:pt x="8160304" y="8613333"/>
                    <a:pt x="7144304" y="8835249"/>
                  </a:cubicBezTo>
                  <a:cubicBezTo>
                    <a:pt x="6128304" y="9057165"/>
                    <a:pt x="1561652" y="10140007"/>
                    <a:pt x="550999" y="8771081"/>
                  </a:cubicBezTo>
                  <a:cubicBezTo>
                    <a:pt x="-459654" y="7402155"/>
                    <a:pt x="40325" y="1945165"/>
                    <a:pt x="1080388" y="621691"/>
                  </a:cubicBezTo>
                  <a:cubicBezTo>
                    <a:pt x="2120451" y="-701783"/>
                    <a:pt x="5866283" y="442555"/>
                    <a:pt x="6791378" y="814197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2197768" y="-1603549"/>
              <a:ext cx="7881073" cy="9289835"/>
            </a:xfrm>
            <a:custGeom>
              <a:avLst/>
              <a:gdLst>
                <a:gd name="connsiteX0" fmla="*/ 6791378 w 7489990"/>
                <a:gd name="connsiteY0" fmla="*/ 814197 h 9451486"/>
                <a:gd name="connsiteX1" fmla="*/ 6630956 w 7489990"/>
                <a:gd name="connsiteY1" fmla="*/ 2851544 h 9451486"/>
                <a:gd name="connsiteX2" fmla="*/ 7368893 w 7489990"/>
                <a:gd name="connsiteY2" fmla="*/ 5081397 h 9451486"/>
                <a:gd name="connsiteX3" fmla="*/ 6646999 w 7489990"/>
                <a:gd name="connsiteY3" fmla="*/ 7439586 h 9451486"/>
                <a:gd name="connsiteX4" fmla="*/ 7144304 w 7489990"/>
                <a:gd name="connsiteY4" fmla="*/ 8835249 h 9451486"/>
                <a:gd name="connsiteX5" fmla="*/ 550999 w 7489990"/>
                <a:gd name="connsiteY5" fmla="*/ 8771081 h 9451486"/>
                <a:gd name="connsiteX6" fmla="*/ 1080388 w 7489990"/>
                <a:gd name="connsiteY6" fmla="*/ 621691 h 9451486"/>
                <a:gd name="connsiteX7" fmla="*/ 6791378 w 7489990"/>
                <a:gd name="connsiteY7" fmla="*/ 814197 h 945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89990" h="9451486">
                  <a:moveTo>
                    <a:pt x="6791378" y="814197"/>
                  </a:moveTo>
                  <a:cubicBezTo>
                    <a:pt x="7716473" y="1185839"/>
                    <a:pt x="6534703" y="2140344"/>
                    <a:pt x="6630956" y="2851544"/>
                  </a:cubicBezTo>
                  <a:cubicBezTo>
                    <a:pt x="6727208" y="3562744"/>
                    <a:pt x="7366219" y="4316723"/>
                    <a:pt x="7368893" y="5081397"/>
                  </a:cubicBezTo>
                  <a:cubicBezTo>
                    <a:pt x="7371567" y="5846071"/>
                    <a:pt x="6684430" y="6813944"/>
                    <a:pt x="6646999" y="7439586"/>
                  </a:cubicBezTo>
                  <a:cubicBezTo>
                    <a:pt x="6609567" y="8065228"/>
                    <a:pt x="8160304" y="8613333"/>
                    <a:pt x="7144304" y="8835249"/>
                  </a:cubicBezTo>
                  <a:cubicBezTo>
                    <a:pt x="6128304" y="9057165"/>
                    <a:pt x="1561652" y="10140007"/>
                    <a:pt x="550999" y="8771081"/>
                  </a:cubicBezTo>
                  <a:cubicBezTo>
                    <a:pt x="-459654" y="7402155"/>
                    <a:pt x="40325" y="1945165"/>
                    <a:pt x="1080388" y="621691"/>
                  </a:cubicBezTo>
                  <a:cubicBezTo>
                    <a:pt x="2120451" y="-701783"/>
                    <a:pt x="5866283" y="442555"/>
                    <a:pt x="6791378" y="81419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0" y="-132477"/>
            <a:ext cx="2988943" cy="7197825"/>
            <a:chOff x="-265050" y="0"/>
            <a:chExt cx="2847829" cy="685800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65050" y="0"/>
              <a:ext cx="2847829" cy="685800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614181">
              <a:off x="54033" y="1490912"/>
              <a:ext cx="700603" cy="766534"/>
            </a:xfrm>
            <a:prstGeom prst="rect">
              <a:avLst/>
            </a:prstGeom>
          </p:spPr>
        </p:pic>
      </p:grpSp>
      <p:sp>
        <p:nvSpPr>
          <p:cNvPr id="2" name="PA_库_文本框 11">
            <a:extLst>
              <a:ext uri="{FF2B5EF4-FFF2-40B4-BE49-F238E27FC236}">
                <a16:creationId xmlns:a16="http://schemas.microsoft.com/office/drawing/2014/main" id="{1ED16C03-12FD-EE7F-BEA3-92E263A3D125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 rot="16200000">
            <a:off x="4908776" y="-188805"/>
            <a:ext cx="1107996" cy="488885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露西的寶石</a:t>
            </a:r>
            <a:endParaRPr lang="zh-CN" altLang="en-US" sz="6000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78128DD1-5A82-C0F7-604B-7A4EFD1561AE}"/>
              </a:ext>
            </a:extLst>
          </p:cNvPr>
          <p:cNvSpPr txBox="1"/>
          <p:nvPr/>
        </p:nvSpPr>
        <p:spPr>
          <a:xfrm>
            <a:off x="3531224" y="2806305"/>
            <a:ext cx="357311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作者</a:t>
            </a:r>
            <a:r>
              <a:rPr lang="en-US" altLang="zh-TW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500" dirty="0"/>
              <a:t>繪者：甜點愛好者</a:t>
            </a:r>
            <a:endParaRPr lang="en-US" altLang="zh-TW" sz="2500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7" name="图片 14">
            <a:extLst>
              <a:ext uri="{FF2B5EF4-FFF2-40B4-BE49-F238E27FC236}">
                <a16:creationId xmlns:a16="http://schemas.microsoft.com/office/drawing/2014/main" id="{25B9A1BA-922C-8673-5181-DB19F063E9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4355" y="3052929"/>
            <a:ext cx="3631619" cy="387372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378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831" y="791570"/>
            <a:ext cx="1098977" cy="117224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9845" y="5010742"/>
            <a:ext cx="915371" cy="1130752"/>
          </a:xfrm>
          <a:prstGeom prst="rect">
            <a:avLst/>
          </a:prstGeom>
        </p:spPr>
      </p:pic>
      <p:sp>
        <p:nvSpPr>
          <p:cNvPr id="22" name="矩形 47">
            <a:extLst>
              <a:ext uri="{FF2B5EF4-FFF2-40B4-BE49-F238E27FC236}">
                <a16:creationId xmlns:a16="http://schemas.microsoft.com/office/drawing/2014/main" id="{EFE69C3D-08A7-0EB9-F584-5E575F534C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1624" y="1513691"/>
            <a:ext cx="9543187" cy="43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buNone/>
            </a:pPr>
            <a:endParaRPr lang="en-US" altLang="zh-TW" sz="1200" dirty="0"/>
          </a:p>
          <a:p>
            <a:r>
              <a:rPr lang="zh-TW" altLang="en-US" sz="3500" dirty="0"/>
              <a:t>聽覺回饋</a:t>
            </a:r>
            <a:r>
              <a:rPr lang="zh-TW" altLang="zh-TW" sz="3500" dirty="0"/>
              <a:t>：</a:t>
            </a:r>
          </a:p>
          <a:p>
            <a:pPr>
              <a:buNone/>
            </a:pPr>
            <a:r>
              <a:rPr lang="en-US" altLang="zh-TW" sz="35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Mangal" panose="02040503050203030202" pitchFamily="18" charset="0"/>
              </a:rPr>
              <a:t>1.</a:t>
            </a:r>
            <a:r>
              <a:rPr lang="zh-TW" altLang="zh-TW" sz="35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Mangal" panose="02040503050203030202" pitchFamily="18" charset="0"/>
              </a:rPr>
              <a:t>我覺得這個故事很</a:t>
            </a:r>
            <a:r>
              <a:rPr lang="zh-TW" altLang="zh-TW" sz="35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Mangal" panose="02040503050203030202" pitchFamily="18" charset="0"/>
              </a:rPr>
              <a:t>有趣</a:t>
            </a:r>
            <a:r>
              <a:rPr lang="zh-TW" altLang="zh-TW" sz="35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Mangal" panose="02040503050203030202" pitchFamily="18" charset="0"/>
              </a:rPr>
              <a:t>，很適合小朋友閱讀！</a:t>
            </a:r>
          </a:p>
          <a:p>
            <a:pPr>
              <a:buNone/>
            </a:pPr>
            <a:r>
              <a:rPr lang="en-US" altLang="zh-TW" sz="3500" kern="100" dirty="0">
                <a:latin typeface="Calibri" panose="020F0502020204030204" pitchFamily="34" charset="0"/>
                <a:ea typeface="新細明體" panose="02020500000000000000" pitchFamily="18" charset="-120"/>
                <a:cs typeface="Mangal" panose="02040503050203030202" pitchFamily="18" charset="0"/>
              </a:rPr>
              <a:t>2.</a:t>
            </a:r>
            <a:r>
              <a:rPr lang="zh-TW" altLang="zh-TW" sz="35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Mangal" panose="02040503050203030202" pitchFamily="18" charset="0"/>
              </a:rPr>
              <a:t>露西是個很可愛的小女孩，聲音很</a:t>
            </a:r>
            <a:r>
              <a:rPr lang="zh-TW" altLang="zh-TW" sz="35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Mangal" panose="02040503050203030202" pitchFamily="18" charset="0"/>
              </a:rPr>
              <a:t>俏皮</a:t>
            </a:r>
            <a:r>
              <a:rPr lang="zh-TW" altLang="zh-TW" sz="35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Mangal" panose="02040503050203030202" pitchFamily="18" charset="0"/>
              </a:rPr>
              <a:t>！</a:t>
            </a:r>
          </a:p>
          <a:p>
            <a:pPr>
              <a:buNone/>
            </a:pPr>
            <a:r>
              <a:rPr lang="en-US" altLang="zh-TW" sz="35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Mangal" panose="02040503050203030202" pitchFamily="18" charset="0"/>
              </a:rPr>
              <a:t>3.</a:t>
            </a:r>
            <a:r>
              <a:rPr lang="zh-TW" altLang="zh-TW" sz="35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Mangal" panose="02040503050203030202" pitchFamily="18" charset="0"/>
              </a:rPr>
              <a:t>聽繪本也可以感受到故事裡每個人的</a:t>
            </a:r>
            <a:r>
              <a:rPr lang="zh-TW" altLang="zh-TW" sz="35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Mangal" panose="02040503050203030202" pitchFamily="18" charset="0"/>
              </a:rPr>
              <a:t>情緒</a:t>
            </a:r>
            <a:r>
              <a:rPr lang="zh-TW" altLang="zh-TW" sz="35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Mangal" panose="02040503050203030202" pitchFamily="18" charset="0"/>
              </a:rPr>
              <a:t>。</a:t>
            </a:r>
          </a:p>
          <a:p>
            <a:pPr>
              <a:buNone/>
            </a:pPr>
            <a:r>
              <a:rPr lang="en-US" altLang="zh-TW" sz="3500" kern="100" dirty="0">
                <a:latin typeface="Calibri" panose="020F0502020204030204" pitchFamily="34" charset="0"/>
                <a:ea typeface="新細明體" panose="02020500000000000000" pitchFamily="18" charset="-120"/>
                <a:cs typeface="Mangal" panose="02040503050203030202" pitchFamily="18" charset="0"/>
              </a:rPr>
              <a:t>4.</a:t>
            </a:r>
            <a:r>
              <a:rPr lang="zh-TW" altLang="zh-TW" sz="35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Mangal" panose="02040503050203030202" pitchFamily="18" charset="0"/>
              </a:rPr>
              <a:t>保護海洋</a:t>
            </a:r>
            <a:r>
              <a:rPr lang="zh-TW" altLang="zh-TW" sz="35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Mangal" panose="02040503050203030202" pitchFamily="18" charset="0"/>
              </a:rPr>
              <a:t>真的是很重要的議題，主題不錯！</a:t>
            </a:r>
          </a:p>
          <a:p>
            <a:pPr>
              <a:buNone/>
            </a:pPr>
            <a:r>
              <a:rPr lang="en-US" altLang="zh-TW" sz="3500" dirty="0">
                <a:latin typeface="Calibri" panose="020F0502020204030204" pitchFamily="34" charset="0"/>
                <a:ea typeface="新細明體" panose="02020500000000000000" pitchFamily="18" charset="-120"/>
                <a:cs typeface="Mangal" panose="02040503050203030202" pitchFamily="18" charset="0"/>
              </a:rPr>
              <a:t>5.</a:t>
            </a:r>
            <a:r>
              <a:rPr lang="zh-TW" altLang="zh-TW" sz="35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Mangal" panose="02040503050203030202" pitchFamily="18" charset="0"/>
              </a:rPr>
              <a:t>我覺得這個故事很有</a:t>
            </a:r>
            <a:r>
              <a:rPr lang="zh-TW" altLang="zh-TW" sz="35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Mangal" panose="02040503050203030202" pitchFamily="18" charset="0"/>
              </a:rPr>
              <a:t>想像力</a:t>
            </a:r>
            <a:r>
              <a:rPr lang="zh-TW" altLang="zh-TW" sz="35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Mangal" panose="02040503050203030202" pitchFamily="18" charset="0"/>
              </a:rPr>
              <a:t>，情節</a:t>
            </a:r>
            <a:r>
              <a:rPr lang="zh-TW" altLang="zh-TW" sz="35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Mangal" panose="02040503050203030202" pitchFamily="18" charset="0"/>
              </a:rPr>
              <a:t>淺顯易懂</a:t>
            </a:r>
            <a:r>
              <a:rPr lang="zh-TW" altLang="zh-TW" sz="3500" dirty="0">
                <a:effectLst/>
                <a:ea typeface="新細明體" panose="02020500000000000000" pitchFamily="18" charset="-120"/>
                <a:cs typeface="Mangal" panose="02040503050203030202" pitchFamily="18" charset="0"/>
              </a:rPr>
              <a:t>。</a:t>
            </a:r>
            <a:endParaRPr lang="en-US" altLang="zh-TW" sz="3500" dirty="0">
              <a:effectLst/>
              <a:ea typeface="新細明體" panose="02020500000000000000" pitchFamily="18" charset="-120"/>
              <a:cs typeface="Mangal" panose="02040503050203030202" pitchFamily="18" charset="0"/>
            </a:endParaRPr>
          </a:p>
          <a:p>
            <a:pPr>
              <a:buNone/>
            </a:pPr>
            <a:endParaRPr lang="en-US" altLang="zh-CN" sz="1200" dirty="0">
              <a:latin typeface="腾祥铁山楷书繁" panose="01010104010101010101" pitchFamily="2" charset="-122"/>
              <a:ea typeface="腾祥铁山楷书繁" panose="0101010401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2003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149" y="713666"/>
            <a:ext cx="1197601" cy="127744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7524" y="5227093"/>
            <a:ext cx="868263" cy="1072560"/>
          </a:xfrm>
          <a:prstGeom prst="rect">
            <a:avLst/>
          </a:prstGeom>
        </p:spPr>
      </p:pic>
      <p:sp>
        <p:nvSpPr>
          <p:cNvPr id="22" name="矩形 47">
            <a:extLst>
              <a:ext uri="{FF2B5EF4-FFF2-40B4-BE49-F238E27FC236}">
                <a16:creationId xmlns:a16="http://schemas.microsoft.com/office/drawing/2014/main" id="{EFE69C3D-08A7-0EB9-F584-5E575F534C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1750" y="1240712"/>
            <a:ext cx="10170985" cy="43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buNone/>
            </a:pPr>
            <a:endParaRPr lang="en-US" altLang="zh-TW" sz="1200" dirty="0"/>
          </a:p>
          <a:p>
            <a:r>
              <a:rPr lang="zh-TW" altLang="en-US" sz="3500" dirty="0"/>
              <a:t>視覺回饋</a:t>
            </a:r>
            <a:r>
              <a:rPr lang="zh-TW" altLang="zh-TW" sz="3500" dirty="0"/>
              <a:t>：</a:t>
            </a:r>
          </a:p>
          <a:p>
            <a:pPr>
              <a:buNone/>
            </a:pPr>
            <a:r>
              <a:rPr lang="en-US" altLang="zh-CN" sz="3500" dirty="0">
                <a:latin typeface="新細明體" panose="02020500000000000000" pitchFamily="18" charset="-120"/>
                <a:ea typeface="新細明體" panose="02020500000000000000" pitchFamily="18" charset="-120"/>
                <a:cs typeface="Mangal" panose="02040503050203030202" pitchFamily="18" charset="0"/>
              </a:rPr>
              <a:t>1.</a:t>
            </a:r>
            <a:r>
              <a:rPr lang="zh-TW" altLang="en-US" sz="3500" dirty="0">
                <a:latin typeface="新細明體" panose="02020500000000000000" pitchFamily="18" charset="-120"/>
                <a:ea typeface="新細明體" panose="02020500000000000000" pitchFamily="18" charset="-120"/>
                <a:cs typeface="Mangal" panose="02040503050203030202" pitchFamily="18" charset="0"/>
              </a:rPr>
              <a:t>寄居蟹畫得很</a:t>
            </a:r>
            <a:r>
              <a:rPr lang="zh-TW" altLang="en-US" sz="35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Mangal" panose="02040503050203030202" pitchFamily="18" charset="0"/>
              </a:rPr>
              <a:t>可愛</a:t>
            </a:r>
            <a:r>
              <a:rPr lang="zh-TW" altLang="en-US" sz="3500" dirty="0">
                <a:latin typeface="新細明體" panose="02020500000000000000" pitchFamily="18" charset="-120"/>
                <a:ea typeface="新細明體" panose="02020500000000000000" pitchFamily="18" charset="-120"/>
                <a:cs typeface="Mangal" panose="02040503050203030202" pitchFamily="18" charset="0"/>
              </a:rPr>
              <a:t>，海洋的顏色也很</a:t>
            </a:r>
            <a:r>
              <a:rPr lang="zh-TW" altLang="en-US" sz="35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Mangal" panose="02040503050203030202" pitchFamily="18" charset="0"/>
              </a:rPr>
              <a:t>豐富</a:t>
            </a:r>
            <a:r>
              <a:rPr lang="zh-TW" altLang="en-US" sz="3500" dirty="0">
                <a:latin typeface="新細明體" panose="02020500000000000000" pitchFamily="18" charset="-120"/>
                <a:ea typeface="新細明體" panose="02020500000000000000" pitchFamily="18" charset="-120"/>
                <a:cs typeface="Mangal" panose="02040503050203030202" pitchFamily="18" charset="0"/>
              </a:rPr>
              <a:t>！</a:t>
            </a:r>
            <a:r>
              <a:rPr lang="zh-TW" altLang="zh-TW" sz="35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Mangal" panose="02040503050203030202" pitchFamily="18" charset="0"/>
              </a:rPr>
              <a:t> </a:t>
            </a:r>
            <a:endParaRPr lang="en-US" altLang="zh-TW" sz="35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Mangal" panose="02040503050203030202" pitchFamily="18" charset="0"/>
            </a:endParaRPr>
          </a:p>
          <a:p>
            <a:pPr>
              <a:buNone/>
            </a:pPr>
            <a:r>
              <a:rPr lang="en-US" altLang="zh-CN" sz="3500" dirty="0">
                <a:latin typeface="新細明體" panose="02020500000000000000" pitchFamily="18" charset="-120"/>
                <a:ea typeface="新細明體" panose="02020500000000000000" pitchFamily="18" charset="-120"/>
                <a:cs typeface="Mangal" panose="02040503050203030202" pitchFamily="18" charset="0"/>
              </a:rPr>
              <a:t>2.</a:t>
            </a:r>
            <a:r>
              <a:rPr lang="zh-TW" altLang="en-US" sz="3500" dirty="0">
                <a:latin typeface="新細明體" panose="02020500000000000000" pitchFamily="18" charset="-120"/>
                <a:ea typeface="新細明體" panose="02020500000000000000" pitchFamily="18" charset="-120"/>
                <a:cs typeface="Mangal" panose="02040503050203030202" pitchFamily="18" charset="0"/>
              </a:rPr>
              <a:t>畫面由美麗的海洋對照被污染的海洋，很</a:t>
            </a:r>
            <a:r>
              <a:rPr lang="zh-TW" altLang="en-US" sz="35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Mangal" panose="02040503050203030202" pitchFamily="18" charset="0"/>
              </a:rPr>
              <a:t>衝擊</a:t>
            </a:r>
            <a:r>
              <a:rPr lang="zh-TW" altLang="en-US" sz="3500" dirty="0">
                <a:latin typeface="新細明體" panose="02020500000000000000" pitchFamily="18" charset="-120"/>
                <a:ea typeface="新細明體" panose="02020500000000000000" pitchFamily="18" charset="-120"/>
                <a:cs typeface="Mangal" panose="02040503050203030202" pitchFamily="18" charset="0"/>
              </a:rPr>
              <a:t>！</a:t>
            </a:r>
            <a:endParaRPr lang="en-US" altLang="zh-CN" sz="3500" dirty="0">
              <a:latin typeface="新細明體" panose="02020500000000000000" pitchFamily="18" charset="-120"/>
              <a:ea typeface="新細明體" panose="02020500000000000000" pitchFamily="18" charset="-120"/>
              <a:cs typeface="Mangal" panose="02040503050203030202" pitchFamily="18" charset="0"/>
            </a:endParaRPr>
          </a:p>
          <a:p>
            <a:pPr>
              <a:buNone/>
            </a:pPr>
            <a:r>
              <a:rPr lang="en-US" altLang="zh-CN" sz="3500" dirty="0">
                <a:latin typeface="新細明體" panose="02020500000000000000" pitchFamily="18" charset="-120"/>
                <a:ea typeface="新細明體" panose="02020500000000000000" pitchFamily="18" charset="-120"/>
                <a:cs typeface="Mangal" panose="02040503050203030202" pitchFamily="18" charset="0"/>
              </a:rPr>
              <a:t>3.</a:t>
            </a:r>
            <a:r>
              <a:rPr lang="zh-TW" altLang="en-US" sz="3500" dirty="0">
                <a:latin typeface="新細明體" panose="02020500000000000000" pitchFamily="18" charset="-120"/>
                <a:ea typeface="新細明體" panose="02020500000000000000" pitchFamily="18" charset="-120"/>
                <a:cs typeface="Mangal" panose="02040503050203030202" pitchFamily="18" charset="0"/>
              </a:rPr>
              <a:t>劇情很合理，以</a:t>
            </a:r>
            <a:r>
              <a:rPr lang="zh-TW" altLang="en-US" sz="35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Mangal" panose="02040503050203030202" pitchFamily="18" charset="0"/>
              </a:rPr>
              <a:t>寶石為伏筆</a:t>
            </a:r>
            <a:r>
              <a:rPr lang="zh-TW" altLang="en-US" sz="3500" dirty="0">
                <a:latin typeface="新細明體" panose="02020500000000000000" pitchFamily="18" charset="-120"/>
                <a:ea typeface="新細明體" panose="02020500000000000000" pitchFamily="18" charset="-120"/>
                <a:cs typeface="Mangal" panose="02040503050203030202" pitchFamily="18" charset="0"/>
              </a:rPr>
              <a:t>也很不錯</a:t>
            </a:r>
            <a:r>
              <a:rPr lang="zh-TW" altLang="zh-TW" sz="3500" dirty="0">
                <a:effectLst/>
                <a:ea typeface="新細明體" panose="02020500000000000000" pitchFamily="18" charset="-120"/>
                <a:cs typeface="Mangal" panose="02040503050203030202" pitchFamily="18" charset="0"/>
              </a:rPr>
              <a:t>。</a:t>
            </a:r>
            <a:endParaRPr lang="en-US" altLang="zh-CN" sz="3500" dirty="0">
              <a:latin typeface="新細明體" panose="02020500000000000000" pitchFamily="18" charset="-120"/>
              <a:ea typeface="新細明體" panose="02020500000000000000" pitchFamily="18" charset="-120"/>
              <a:cs typeface="Mangal" panose="02040503050203030202" pitchFamily="18" charset="0"/>
            </a:endParaRPr>
          </a:p>
          <a:p>
            <a:pPr>
              <a:buNone/>
            </a:pPr>
            <a:r>
              <a:rPr lang="en-US" altLang="zh-CN" sz="3500" dirty="0">
                <a:latin typeface="新細明體" panose="02020500000000000000" pitchFamily="18" charset="-120"/>
                <a:ea typeface="新細明體" panose="02020500000000000000" pitchFamily="18" charset="-120"/>
                <a:cs typeface="Mangal" panose="02040503050203030202" pitchFamily="18" charset="0"/>
              </a:rPr>
              <a:t>4.</a:t>
            </a:r>
            <a:r>
              <a:rPr lang="zh-TW" altLang="en-US" sz="3500" dirty="0">
                <a:latin typeface="新細明體" panose="02020500000000000000" pitchFamily="18" charset="-120"/>
                <a:ea typeface="新細明體" panose="02020500000000000000" pitchFamily="18" charset="-120"/>
                <a:cs typeface="Mangal" panose="02040503050203030202" pitchFamily="18" charset="0"/>
              </a:rPr>
              <a:t>人物都畫得很</a:t>
            </a:r>
            <a:r>
              <a:rPr lang="zh-TW" altLang="en-US" sz="35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Mangal" panose="02040503050203030202" pitchFamily="18" charset="0"/>
              </a:rPr>
              <a:t>細膩</a:t>
            </a:r>
            <a:r>
              <a:rPr lang="zh-TW" altLang="en-US" sz="3500" dirty="0">
                <a:latin typeface="新細明體" panose="02020500000000000000" pitchFamily="18" charset="-120"/>
                <a:ea typeface="新細明體" panose="02020500000000000000" pitchFamily="18" charset="-120"/>
                <a:cs typeface="Mangal" panose="02040503050203030202" pitchFamily="18" charset="0"/>
              </a:rPr>
              <a:t>，海洋生物也很</a:t>
            </a:r>
            <a:r>
              <a:rPr lang="zh-TW" altLang="en-US" sz="35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Mangal" panose="02040503050203030202" pitchFamily="18" charset="0"/>
              </a:rPr>
              <a:t>生動</a:t>
            </a:r>
            <a:r>
              <a:rPr lang="zh-TW" altLang="zh-TW" sz="3500" dirty="0">
                <a:effectLst/>
                <a:ea typeface="新細明體" panose="02020500000000000000" pitchFamily="18" charset="-120"/>
                <a:cs typeface="Mangal" panose="02040503050203030202" pitchFamily="18" charset="0"/>
              </a:rPr>
              <a:t>。</a:t>
            </a:r>
            <a:endParaRPr lang="en-US" altLang="zh-CN" sz="3500" dirty="0">
              <a:latin typeface="新細明體" panose="02020500000000000000" pitchFamily="18" charset="-120"/>
              <a:ea typeface="新細明體" panose="02020500000000000000" pitchFamily="18" charset="-120"/>
              <a:cs typeface="Mangal" panose="02040503050203030202" pitchFamily="18" charset="0"/>
            </a:endParaRPr>
          </a:p>
          <a:p>
            <a:pPr>
              <a:buNone/>
            </a:pPr>
            <a:r>
              <a:rPr lang="en-US" altLang="zh-CN" sz="3500" dirty="0">
                <a:latin typeface="新細明體" panose="02020500000000000000" pitchFamily="18" charset="-120"/>
                <a:ea typeface="新細明體" panose="02020500000000000000" pitchFamily="18" charset="-120"/>
                <a:cs typeface="Mangal" panose="02040503050203030202" pitchFamily="18" charset="0"/>
              </a:rPr>
              <a:t>5.</a:t>
            </a:r>
            <a:r>
              <a:rPr lang="zh-TW" altLang="en-US" sz="35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Mangal" panose="02040503050203030202" pitchFamily="18" charset="0"/>
              </a:rPr>
              <a:t>圖文搭配</a:t>
            </a:r>
            <a:r>
              <a:rPr lang="zh-TW" altLang="en-US" sz="3500" b="1" kern="100" dirty="0">
                <a:solidFill>
                  <a:srgbClr val="FF0000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Mangal" panose="02040503050203030202" pitchFamily="18" charset="0"/>
              </a:rPr>
              <a:t>淺顯易懂</a:t>
            </a:r>
            <a:r>
              <a:rPr lang="zh-TW" altLang="en-US" sz="3500" kern="100" dirty="0">
                <a:latin typeface="Calibri" panose="020F0502020204030204" pitchFamily="34" charset="0"/>
                <a:ea typeface="新細明體" panose="02020500000000000000" pitchFamily="18" charset="-120"/>
                <a:cs typeface="Mangal" panose="02040503050203030202" pitchFamily="18" charset="0"/>
              </a:rPr>
              <a:t>，適合當床邊故事！</a:t>
            </a:r>
            <a:endParaRPr lang="en-US" altLang="zh-CN" sz="3500" dirty="0">
              <a:latin typeface="新細明體" panose="02020500000000000000" pitchFamily="18" charset="-120"/>
              <a:ea typeface="新細明體" panose="02020500000000000000" pitchFamily="18" charset="-120"/>
              <a:cs typeface="Mangal" panose="02040503050203030202" pitchFamily="18" charset="0"/>
            </a:endParaRPr>
          </a:p>
          <a:p>
            <a:pPr>
              <a:buNone/>
            </a:pPr>
            <a:endParaRPr lang="en-US" altLang="zh-CN" sz="1200" dirty="0">
              <a:latin typeface="腾祥铁山楷书繁" panose="01010104010101010101" pitchFamily="2" charset="-122"/>
              <a:ea typeface="腾祥铁山楷书繁" panose="0101010401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6779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库_文本框 10"/>
          <p:cNvSpPr txBox="1"/>
          <p:nvPr>
            <p:custDataLst>
              <p:tags r:id="rId1"/>
            </p:custDataLst>
          </p:nvPr>
        </p:nvSpPr>
        <p:spPr>
          <a:xfrm>
            <a:off x="4206511" y="3018903"/>
            <a:ext cx="377897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>
                <a:solidFill>
                  <a:schemeClr val="bg1"/>
                </a:solidFill>
                <a:latin typeface="绿浅-瑞雨体" panose="000B0600050302020204" pitchFamily="34" charset="-122"/>
                <a:ea typeface="绿浅-瑞雨体" panose="000B0600050302020204" pitchFamily="34" charset="-122"/>
              </a:rPr>
              <a:t>感謝聆聽</a:t>
            </a:r>
            <a:r>
              <a:rPr lang="en-US" altLang="zh-TW" sz="6000" dirty="0">
                <a:solidFill>
                  <a:schemeClr val="bg1"/>
                </a:solidFill>
                <a:latin typeface="绿浅-瑞雨体" panose="000B0600050302020204" pitchFamily="34" charset="-122"/>
                <a:ea typeface="绿浅-瑞雨体" panose="000B0600050302020204" pitchFamily="34" charset="-122"/>
              </a:rPr>
              <a:t>!</a:t>
            </a:r>
          </a:p>
          <a:p>
            <a:endParaRPr lang="zh-CN" altLang="en-US" sz="8800" dirty="0">
              <a:solidFill>
                <a:schemeClr val="bg1"/>
              </a:solidFill>
              <a:latin typeface="绿浅-瑞雨体" panose="000B0600050302020204" pitchFamily="34" charset="-122"/>
              <a:ea typeface="绿浅-瑞雨体" panose="000B0600050302020204" pitchFamily="34" charset="-122"/>
            </a:endParaRPr>
          </a:p>
        </p:txBody>
      </p:sp>
      <p:grpSp>
        <p:nvGrpSpPr>
          <p:cNvPr id="14" name="PA_库_组合 13"/>
          <p:cNvGrpSpPr/>
          <p:nvPr>
            <p:custDataLst>
              <p:tags r:id="rId2"/>
            </p:custDataLst>
          </p:nvPr>
        </p:nvGrpSpPr>
        <p:grpSpPr>
          <a:xfrm>
            <a:off x="7022513" y="974746"/>
            <a:ext cx="297866" cy="3770264"/>
            <a:chOff x="3828798" y="1834569"/>
            <a:chExt cx="297866" cy="3770264"/>
          </a:xfrm>
        </p:grpSpPr>
        <p:sp>
          <p:nvSpPr>
            <p:cNvPr id="12" name="文本框 11"/>
            <p:cNvSpPr txBox="1"/>
            <p:nvPr/>
          </p:nvSpPr>
          <p:spPr>
            <a:xfrm>
              <a:off x="3828798" y="1834570"/>
              <a:ext cx="184731" cy="37702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23900" dirty="0">
                <a:solidFill>
                  <a:schemeClr val="bg1"/>
                </a:solidFill>
                <a:latin typeface="Slim Joe" panose="02000000000000000000" pitchFamily="50" charset="0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3941933" y="1834569"/>
              <a:ext cx="184731" cy="37702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23900" dirty="0">
                <a:solidFill>
                  <a:schemeClr val="bg1"/>
                </a:solidFill>
                <a:latin typeface="Slim Joe" panose="02000000000000000000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104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2" b="100000" l="5766" r="98578">
                        <a14:foregroundMark x1="14929" y1="94801" x2="31043" y2="93876"/>
                        <a14:foregroundMark x1="46051" y1="73195" x2="49052" y2="76719"/>
                        <a14:foregroundMark x1="49684" y1="73368" x2="56398" y2="70711"/>
                        <a14:foregroundMark x1="39652" y1="82322" x2="52370" y2="90121"/>
                        <a14:foregroundMark x1="48736" y1="93241" x2="54265" y2="97458"/>
                        <a14:foregroundMark x1="49052" y1="96534" x2="52133" y2="95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7579" y="-132477"/>
            <a:ext cx="5265429" cy="719782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2014330" y="-384269"/>
            <a:ext cx="8600661" cy="7701407"/>
            <a:chOff x="-2378928" y="-1603549"/>
            <a:chExt cx="8458885" cy="9470818"/>
          </a:xfrm>
        </p:grpSpPr>
        <p:sp>
          <p:nvSpPr>
            <p:cNvPr id="5" name="任意多边形 4"/>
            <p:cNvSpPr/>
            <p:nvPr/>
          </p:nvSpPr>
          <p:spPr>
            <a:xfrm>
              <a:off x="-2378928" y="-1584217"/>
              <a:ext cx="8458885" cy="9451486"/>
            </a:xfrm>
            <a:custGeom>
              <a:avLst/>
              <a:gdLst>
                <a:gd name="connsiteX0" fmla="*/ 6791378 w 7489990"/>
                <a:gd name="connsiteY0" fmla="*/ 814197 h 9451486"/>
                <a:gd name="connsiteX1" fmla="*/ 6630956 w 7489990"/>
                <a:gd name="connsiteY1" fmla="*/ 2851544 h 9451486"/>
                <a:gd name="connsiteX2" fmla="*/ 7368893 w 7489990"/>
                <a:gd name="connsiteY2" fmla="*/ 5081397 h 9451486"/>
                <a:gd name="connsiteX3" fmla="*/ 6646999 w 7489990"/>
                <a:gd name="connsiteY3" fmla="*/ 7439586 h 9451486"/>
                <a:gd name="connsiteX4" fmla="*/ 7144304 w 7489990"/>
                <a:gd name="connsiteY4" fmla="*/ 8835249 h 9451486"/>
                <a:gd name="connsiteX5" fmla="*/ 550999 w 7489990"/>
                <a:gd name="connsiteY5" fmla="*/ 8771081 h 9451486"/>
                <a:gd name="connsiteX6" fmla="*/ 1080388 w 7489990"/>
                <a:gd name="connsiteY6" fmla="*/ 621691 h 9451486"/>
                <a:gd name="connsiteX7" fmla="*/ 6791378 w 7489990"/>
                <a:gd name="connsiteY7" fmla="*/ 814197 h 945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89990" h="9451486">
                  <a:moveTo>
                    <a:pt x="6791378" y="814197"/>
                  </a:moveTo>
                  <a:cubicBezTo>
                    <a:pt x="7716473" y="1185839"/>
                    <a:pt x="6534703" y="2140344"/>
                    <a:pt x="6630956" y="2851544"/>
                  </a:cubicBezTo>
                  <a:cubicBezTo>
                    <a:pt x="6727208" y="3562744"/>
                    <a:pt x="7366219" y="4316723"/>
                    <a:pt x="7368893" y="5081397"/>
                  </a:cubicBezTo>
                  <a:cubicBezTo>
                    <a:pt x="7371567" y="5846071"/>
                    <a:pt x="6684430" y="6813944"/>
                    <a:pt x="6646999" y="7439586"/>
                  </a:cubicBezTo>
                  <a:cubicBezTo>
                    <a:pt x="6609567" y="8065228"/>
                    <a:pt x="8160304" y="8613333"/>
                    <a:pt x="7144304" y="8835249"/>
                  </a:cubicBezTo>
                  <a:cubicBezTo>
                    <a:pt x="6128304" y="9057165"/>
                    <a:pt x="1561652" y="10140007"/>
                    <a:pt x="550999" y="8771081"/>
                  </a:cubicBezTo>
                  <a:cubicBezTo>
                    <a:pt x="-459654" y="7402155"/>
                    <a:pt x="40325" y="1945165"/>
                    <a:pt x="1080388" y="621691"/>
                  </a:cubicBezTo>
                  <a:cubicBezTo>
                    <a:pt x="2120451" y="-701783"/>
                    <a:pt x="5866283" y="442555"/>
                    <a:pt x="6791378" y="814197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2197768" y="-1603549"/>
              <a:ext cx="7881073" cy="9289835"/>
            </a:xfrm>
            <a:custGeom>
              <a:avLst/>
              <a:gdLst>
                <a:gd name="connsiteX0" fmla="*/ 6791378 w 7489990"/>
                <a:gd name="connsiteY0" fmla="*/ 814197 h 9451486"/>
                <a:gd name="connsiteX1" fmla="*/ 6630956 w 7489990"/>
                <a:gd name="connsiteY1" fmla="*/ 2851544 h 9451486"/>
                <a:gd name="connsiteX2" fmla="*/ 7368893 w 7489990"/>
                <a:gd name="connsiteY2" fmla="*/ 5081397 h 9451486"/>
                <a:gd name="connsiteX3" fmla="*/ 6646999 w 7489990"/>
                <a:gd name="connsiteY3" fmla="*/ 7439586 h 9451486"/>
                <a:gd name="connsiteX4" fmla="*/ 7144304 w 7489990"/>
                <a:gd name="connsiteY4" fmla="*/ 8835249 h 9451486"/>
                <a:gd name="connsiteX5" fmla="*/ 550999 w 7489990"/>
                <a:gd name="connsiteY5" fmla="*/ 8771081 h 9451486"/>
                <a:gd name="connsiteX6" fmla="*/ 1080388 w 7489990"/>
                <a:gd name="connsiteY6" fmla="*/ 621691 h 9451486"/>
                <a:gd name="connsiteX7" fmla="*/ 6791378 w 7489990"/>
                <a:gd name="connsiteY7" fmla="*/ 814197 h 945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89990" h="9451486">
                  <a:moveTo>
                    <a:pt x="6791378" y="814197"/>
                  </a:moveTo>
                  <a:cubicBezTo>
                    <a:pt x="7716473" y="1185839"/>
                    <a:pt x="6534703" y="2140344"/>
                    <a:pt x="6630956" y="2851544"/>
                  </a:cubicBezTo>
                  <a:cubicBezTo>
                    <a:pt x="6727208" y="3562744"/>
                    <a:pt x="7366219" y="4316723"/>
                    <a:pt x="7368893" y="5081397"/>
                  </a:cubicBezTo>
                  <a:cubicBezTo>
                    <a:pt x="7371567" y="5846071"/>
                    <a:pt x="6684430" y="6813944"/>
                    <a:pt x="6646999" y="7439586"/>
                  </a:cubicBezTo>
                  <a:cubicBezTo>
                    <a:pt x="6609567" y="8065228"/>
                    <a:pt x="8160304" y="8613333"/>
                    <a:pt x="7144304" y="8835249"/>
                  </a:cubicBezTo>
                  <a:cubicBezTo>
                    <a:pt x="6128304" y="9057165"/>
                    <a:pt x="1561652" y="10140007"/>
                    <a:pt x="550999" y="8771081"/>
                  </a:cubicBezTo>
                  <a:cubicBezTo>
                    <a:pt x="-459654" y="7402155"/>
                    <a:pt x="40325" y="1945165"/>
                    <a:pt x="1080388" y="621691"/>
                  </a:cubicBezTo>
                  <a:cubicBezTo>
                    <a:pt x="2120451" y="-701783"/>
                    <a:pt x="5866283" y="442555"/>
                    <a:pt x="6791378" y="81419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0" y="-132477"/>
            <a:ext cx="2988943" cy="7197825"/>
            <a:chOff x="-265050" y="0"/>
            <a:chExt cx="2847829" cy="685800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65050" y="0"/>
              <a:ext cx="2847829" cy="685800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614181">
              <a:off x="54033" y="1490912"/>
              <a:ext cx="700603" cy="766534"/>
            </a:xfrm>
            <a:prstGeom prst="rect">
              <a:avLst/>
            </a:prstGeom>
          </p:spPr>
        </p:pic>
      </p:grpSp>
      <p:sp>
        <p:nvSpPr>
          <p:cNvPr id="2" name="PA_库_文本框 11">
            <a:extLst>
              <a:ext uri="{FF2B5EF4-FFF2-40B4-BE49-F238E27FC236}">
                <a16:creationId xmlns:a16="http://schemas.microsoft.com/office/drawing/2014/main" id="{1ED16C03-12FD-EE7F-BEA3-92E263A3D125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 rot="16200000">
            <a:off x="5244406" y="-1656942"/>
            <a:ext cx="1107996" cy="488885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TW" altLang="en-US" sz="600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第三組分工</a:t>
            </a:r>
            <a:r>
              <a:rPr lang="zh-TW" alt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表</a:t>
            </a:r>
            <a:endParaRPr lang="zh-CN" altLang="en-US" sz="6000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PA_库_文本框 11">
            <a:extLst>
              <a:ext uri="{FF2B5EF4-FFF2-40B4-BE49-F238E27FC236}">
                <a16:creationId xmlns:a16="http://schemas.microsoft.com/office/drawing/2014/main" id="{0205B79A-65E6-7831-484D-75756C48735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 rot="16200000">
            <a:off x="3514457" y="1367941"/>
            <a:ext cx="6063198" cy="611818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zh-TW" sz="2800" dirty="0"/>
              <a:t>謝采婕</a:t>
            </a:r>
            <a:r>
              <a:rPr lang="zh-TW" altLang="en-US" sz="2800" dirty="0"/>
              <a:t>：</a:t>
            </a:r>
            <a:r>
              <a:rPr lang="zh-TW" altLang="zh-TW" sz="2800" dirty="0"/>
              <a:t>美術編輯、繪圖設計、美文</a:t>
            </a:r>
            <a:endParaRPr lang="en-US" altLang="zh-TW" sz="2800" dirty="0"/>
          </a:p>
          <a:p>
            <a:endParaRPr lang="en-US" altLang="zh-TW" sz="2800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zh-TW" sz="2800" dirty="0"/>
              <a:t>李雅文</a:t>
            </a:r>
            <a:r>
              <a:rPr lang="zh-TW" altLang="en-US" sz="2800" dirty="0"/>
              <a:t>：</a:t>
            </a:r>
            <a:r>
              <a:rPr lang="zh-TW" altLang="zh-TW" sz="2800" dirty="0"/>
              <a:t>文字編輯、統整大綱、繪圖</a:t>
            </a:r>
            <a:endParaRPr lang="en-US" altLang="zh-TW" sz="2800" dirty="0"/>
          </a:p>
          <a:p>
            <a:endParaRPr lang="en-US" altLang="zh-TW" sz="2800" dirty="0"/>
          </a:p>
          <a:p>
            <a:r>
              <a:rPr lang="zh-TW" altLang="zh-TW" sz="2800" dirty="0"/>
              <a:t>林婉樺</a:t>
            </a:r>
            <a:r>
              <a:rPr lang="zh-TW" altLang="en-US" sz="2800" dirty="0"/>
              <a:t>：</a:t>
            </a:r>
            <a:r>
              <a:rPr lang="zh-TW" altLang="zh-TW" sz="2800" dirty="0"/>
              <a:t>立體設計、繪圖、美文</a:t>
            </a:r>
            <a:endParaRPr lang="en-US" altLang="zh-TW" sz="2800" dirty="0"/>
          </a:p>
          <a:p>
            <a:endParaRPr lang="en-US" altLang="zh-TW" sz="2800" dirty="0"/>
          </a:p>
          <a:p>
            <a:r>
              <a:rPr lang="zh-TW" altLang="zh-TW" sz="2800" dirty="0"/>
              <a:t>林意馨</a:t>
            </a:r>
            <a:r>
              <a:rPr lang="zh-TW" altLang="en-US" sz="2800" dirty="0"/>
              <a:t>：</a:t>
            </a:r>
            <a:r>
              <a:rPr lang="zh-TW" altLang="zh-TW" sz="2800" dirty="0"/>
              <a:t>創意發想、繪圖</a:t>
            </a:r>
            <a:endParaRPr lang="en-US" altLang="zh-TW" sz="2800" dirty="0"/>
          </a:p>
          <a:p>
            <a:endParaRPr lang="en-US" altLang="zh-TW" sz="2800" dirty="0"/>
          </a:p>
          <a:p>
            <a:r>
              <a:rPr lang="zh-TW" altLang="zh-TW" sz="2800" dirty="0"/>
              <a:t>張安妮</a:t>
            </a:r>
            <a:r>
              <a:rPr lang="zh-TW" altLang="en-US" sz="2800" dirty="0"/>
              <a:t>：</a:t>
            </a:r>
            <a:r>
              <a:rPr lang="zh-TW" altLang="zh-TW" sz="2800" dirty="0"/>
              <a:t>創意發想、繪圖</a:t>
            </a:r>
            <a:endParaRPr lang="en-US" altLang="zh-TW" sz="2800" dirty="0"/>
          </a:p>
          <a:p>
            <a:endParaRPr lang="en-US" altLang="zh-TW" sz="2800" dirty="0"/>
          </a:p>
          <a:p>
            <a:r>
              <a:rPr lang="zh-TW" altLang="zh-TW" sz="2800" dirty="0"/>
              <a:t>賴紋美</a:t>
            </a:r>
            <a:r>
              <a:rPr lang="zh-TW" altLang="en-US" sz="2800" dirty="0"/>
              <a:t>：</a:t>
            </a:r>
            <a:r>
              <a:rPr lang="zh-TW" altLang="zh-TW" sz="2800" dirty="0"/>
              <a:t>封面設計、文編、繪圖</a:t>
            </a:r>
            <a:endParaRPr lang="en-US" altLang="zh-TW" sz="2800" dirty="0"/>
          </a:p>
          <a:p>
            <a:endParaRPr lang="en-US" altLang="zh-TW" sz="1400" dirty="0"/>
          </a:p>
          <a:p>
            <a:r>
              <a:rPr lang="zh-TW" altLang="zh-TW" dirty="0"/>
              <a:t>（組長為第一位，其餘同學以姓氏筆畫排列）</a:t>
            </a:r>
          </a:p>
          <a:p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" name="圖片 10" descr="精美钻石宝石png图片免费下载-素材7SxkVkVVj-新图网">
            <a:extLst>
              <a:ext uri="{FF2B5EF4-FFF2-40B4-BE49-F238E27FC236}">
                <a16:creationId xmlns:a16="http://schemas.microsoft.com/office/drawing/2014/main" id="{EB9E6186-55F2-87C4-21FD-FB4AB2681EE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398" b="15924" l="46775" r="564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570" t="7457" r="42376" b="83135"/>
          <a:stretch/>
        </p:blipFill>
        <p:spPr bwMode="auto">
          <a:xfrm>
            <a:off x="2805152" y="1345320"/>
            <a:ext cx="701025" cy="7010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圖片 8" descr="精美钻石宝石png图片免费下载-素材7SxkVkVVj-新图网">
            <a:extLst>
              <a:ext uri="{FF2B5EF4-FFF2-40B4-BE49-F238E27FC236}">
                <a16:creationId xmlns:a16="http://schemas.microsoft.com/office/drawing/2014/main" id="{E361EFBD-DC0A-9F2C-CC7E-7A6A352D1EE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398" b="15924" l="46775" r="564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570" t="7457" r="42376" b="83135"/>
          <a:stretch/>
        </p:blipFill>
        <p:spPr bwMode="auto">
          <a:xfrm>
            <a:off x="2790740" y="2193105"/>
            <a:ext cx="701025" cy="7010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圖片 12" descr="精美钻石宝石png图片免费下载-素材7SxkVkVVj-新图网">
            <a:extLst>
              <a:ext uri="{FF2B5EF4-FFF2-40B4-BE49-F238E27FC236}">
                <a16:creationId xmlns:a16="http://schemas.microsoft.com/office/drawing/2014/main" id="{CD133486-FFA0-4FA9-7047-86C45D09484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398" b="15924" l="46775" r="564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570" t="7457" r="42376" b="83135"/>
          <a:stretch/>
        </p:blipFill>
        <p:spPr bwMode="auto">
          <a:xfrm>
            <a:off x="2785937" y="3001453"/>
            <a:ext cx="701025" cy="7010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圖片 15" descr="精美钻石宝石png图片免费下载-素材7SxkVkVVj-新图网">
            <a:extLst>
              <a:ext uri="{FF2B5EF4-FFF2-40B4-BE49-F238E27FC236}">
                <a16:creationId xmlns:a16="http://schemas.microsoft.com/office/drawing/2014/main" id="{F3DD1E64-B7D7-FECB-D75E-B51A048DA61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398" b="15924" l="46775" r="564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570" t="7457" r="42376" b="83135"/>
          <a:stretch/>
        </p:blipFill>
        <p:spPr bwMode="auto">
          <a:xfrm>
            <a:off x="2839203" y="3857668"/>
            <a:ext cx="701025" cy="7010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圖片 16" descr="精美钻石宝石png图片免费下载-素材7SxkVkVVj-新图网">
            <a:extLst>
              <a:ext uri="{FF2B5EF4-FFF2-40B4-BE49-F238E27FC236}">
                <a16:creationId xmlns:a16="http://schemas.microsoft.com/office/drawing/2014/main" id="{E3DF92B1-1EF4-6852-FA4D-C513CBEEC3F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398" b="15924" l="46775" r="564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570" t="7457" r="42376" b="83135"/>
          <a:stretch/>
        </p:blipFill>
        <p:spPr bwMode="auto">
          <a:xfrm>
            <a:off x="2839202" y="4705453"/>
            <a:ext cx="701025" cy="7010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圖片 17" descr="精美钻石宝石png图片免费下载-素材7SxkVkVVj-新图网">
            <a:extLst>
              <a:ext uri="{FF2B5EF4-FFF2-40B4-BE49-F238E27FC236}">
                <a16:creationId xmlns:a16="http://schemas.microsoft.com/office/drawing/2014/main" id="{5A543787-C897-D2DA-AA67-570F3237EAF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398" b="15924" l="46775" r="564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570" t="7457" r="42376" b="83135"/>
          <a:stretch/>
        </p:blipFill>
        <p:spPr bwMode="auto">
          <a:xfrm>
            <a:off x="2859099" y="5564119"/>
            <a:ext cx="701025" cy="7010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2034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雷锋PPT网www.lfppt.com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102118" y="1079608"/>
            <a:ext cx="6880509" cy="4676274"/>
          </a:xfrm>
          <a:prstGeom prst="rect">
            <a:avLst/>
          </a:prstGeom>
        </p:spPr>
      </p:pic>
      <p:sp>
        <p:nvSpPr>
          <p:cNvPr id="4" name="任意多边形 3"/>
          <p:cNvSpPr/>
          <p:nvPr/>
        </p:nvSpPr>
        <p:spPr>
          <a:xfrm>
            <a:off x="982081" y="1282274"/>
            <a:ext cx="2498110" cy="4184112"/>
          </a:xfrm>
          <a:custGeom>
            <a:avLst/>
            <a:gdLst>
              <a:gd name="connsiteX0" fmla="*/ 128018 w 2637058"/>
              <a:gd name="connsiteY0" fmla="*/ 684905 h 4786171"/>
              <a:gd name="connsiteX1" fmla="*/ 1202839 w 2637058"/>
              <a:gd name="connsiteY1" fmla="*/ 11136 h 4786171"/>
              <a:gd name="connsiteX2" fmla="*/ 2389954 w 2637058"/>
              <a:gd name="connsiteY2" fmla="*/ 380105 h 4786171"/>
              <a:gd name="connsiteX3" fmla="*/ 2630586 w 2637058"/>
              <a:gd name="connsiteY3" fmla="*/ 1791810 h 4786171"/>
              <a:gd name="connsiteX4" fmla="*/ 2534333 w 2637058"/>
              <a:gd name="connsiteY4" fmla="*/ 3155389 h 4786171"/>
              <a:gd name="connsiteX5" fmla="*/ 2181407 w 2637058"/>
              <a:gd name="connsiteY5" fmla="*/ 4518968 h 4786171"/>
              <a:gd name="connsiteX6" fmla="*/ 689491 w 2637058"/>
              <a:gd name="connsiteY6" fmla="*/ 4583136 h 4786171"/>
              <a:gd name="connsiteX7" fmla="*/ 79891 w 2637058"/>
              <a:gd name="connsiteY7" fmla="*/ 2337242 h 4786171"/>
              <a:gd name="connsiteX8" fmla="*/ 15723 w 2637058"/>
              <a:gd name="connsiteY8" fmla="*/ 1198252 h 4786171"/>
              <a:gd name="connsiteX9" fmla="*/ 128018 w 2637058"/>
              <a:gd name="connsiteY9" fmla="*/ 684905 h 4786171"/>
              <a:gd name="connsiteX0" fmla="*/ 128018 w 2638039"/>
              <a:gd name="connsiteY0" fmla="*/ 684905 h 4764465"/>
              <a:gd name="connsiteX1" fmla="*/ 1202839 w 2638039"/>
              <a:gd name="connsiteY1" fmla="*/ 11136 h 4764465"/>
              <a:gd name="connsiteX2" fmla="*/ 2389954 w 2638039"/>
              <a:gd name="connsiteY2" fmla="*/ 380105 h 4764465"/>
              <a:gd name="connsiteX3" fmla="*/ 2630586 w 2638039"/>
              <a:gd name="connsiteY3" fmla="*/ 1791810 h 4764465"/>
              <a:gd name="connsiteX4" fmla="*/ 2534333 w 2638039"/>
              <a:gd name="connsiteY4" fmla="*/ 3155389 h 4764465"/>
              <a:gd name="connsiteX5" fmla="*/ 2117239 w 2638039"/>
              <a:gd name="connsiteY5" fmla="*/ 4465192 h 4764465"/>
              <a:gd name="connsiteX6" fmla="*/ 689491 w 2638039"/>
              <a:gd name="connsiteY6" fmla="*/ 4583136 h 4764465"/>
              <a:gd name="connsiteX7" fmla="*/ 79891 w 2638039"/>
              <a:gd name="connsiteY7" fmla="*/ 2337242 h 4764465"/>
              <a:gd name="connsiteX8" fmla="*/ 15723 w 2638039"/>
              <a:gd name="connsiteY8" fmla="*/ 1198252 h 4764465"/>
              <a:gd name="connsiteX9" fmla="*/ 128018 w 2638039"/>
              <a:gd name="connsiteY9" fmla="*/ 684905 h 4764465"/>
              <a:gd name="connsiteX0" fmla="*/ 128018 w 2638039"/>
              <a:gd name="connsiteY0" fmla="*/ 684905 h 4764465"/>
              <a:gd name="connsiteX1" fmla="*/ 1202839 w 2638039"/>
              <a:gd name="connsiteY1" fmla="*/ 11136 h 4764465"/>
              <a:gd name="connsiteX2" fmla="*/ 2389954 w 2638039"/>
              <a:gd name="connsiteY2" fmla="*/ 380105 h 4764465"/>
              <a:gd name="connsiteX3" fmla="*/ 2630586 w 2638039"/>
              <a:gd name="connsiteY3" fmla="*/ 1791810 h 4764465"/>
              <a:gd name="connsiteX4" fmla="*/ 2534333 w 2638039"/>
              <a:gd name="connsiteY4" fmla="*/ 3155389 h 4764465"/>
              <a:gd name="connsiteX5" fmla="*/ 2117239 w 2638039"/>
              <a:gd name="connsiteY5" fmla="*/ 4465192 h 4764465"/>
              <a:gd name="connsiteX6" fmla="*/ 689491 w 2638039"/>
              <a:gd name="connsiteY6" fmla="*/ 4583136 h 4764465"/>
              <a:gd name="connsiteX7" fmla="*/ 79891 w 2638039"/>
              <a:gd name="connsiteY7" fmla="*/ 2337242 h 4764465"/>
              <a:gd name="connsiteX8" fmla="*/ 15723 w 2638039"/>
              <a:gd name="connsiteY8" fmla="*/ 1198252 h 4764465"/>
              <a:gd name="connsiteX9" fmla="*/ 128018 w 2638039"/>
              <a:gd name="connsiteY9" fmla="*/ 684905 h 4764465"/>
              <a:gd name="connsiteX0" fmla="*/ 128018 w 2578692"/>
              <a:gd name="connsiteY0" fmla="*/ 684905 h 4764465"/>
              <a:gd name="connsiteX1" fmla="*/ 1202839 w 2578692"/>
              <a:gd name="connsiteY1" fmla="*/ 11136 h 4764465"/>
              <a:gd name="connsiteX2" fmla="*/ 2389954 w 2578692"/>
              <a:gd name="connsiteY2" fmla="*/ 380105 h 4764465"/>
              <a:gd name="connsiteX3" fmla="*/ 2550376 w 2578692"/>
              <a:gd name="connsiteY3" fmla="*/ 1791810 h 4764465"/>
              <a:gd name="connsiteX4" fmla="*/ 2534333 w 2578692"/>
              <a:gd name="connsiteY4" fmla="*/ 3155389 h 4764465"/>
              <a:gd name="connsiteX5" fmla="*/ 2117239 w 2578692"/>
              <a:gd name="connsiteY5" fmla="*/ 4465192 h 4764465"/>
              <a:gd name="connsiteX6" fmla="*/ 689491 w 2578692"/>
              <a:gd name="connsiteY6" fmla="*/ 4583136 h 4764465"/>
              <a:gd name="connsiteX7" fmla="*/ 79891 w 2578692"/>
              <a:gd name="connsiteY7" fmla="*/ 2337242 h 4764465"/>
              <a:gd name="connsiteX8" fmla="*/ 15723 w 2578692"/>
              <a:gd name="connsiteY8" fmla="*/ 1198252 h 4764465"/>
              <a:gd name="connsiteX9" fmla="*/ 128018 w 2578692"/>
              <a:gd name="connsiteY9" fmla="*/ 684905 h 4764465"/>
              <a:gd name="connsiteX0" fmla="*/ 128018 w 2581514"/>
              <a:gd name="connsiteY0" fmla="*/ 680114 h 4759674"/>
              <a:gd name="connsiteX1" fmla="*/ 1202839 w 2581514"/>
              <a:gd name="connsiteY1" fmla="*/ 6345 h 4759674"/>
              <a:gd name="connsiteX2" fmla="*/ 2341828 w 2581514"/>
              <a:gd name="connsiteY2" fmla="*/ 429092 h 4759674"/>
              <a:gd name="connsiteX3" fmla="*/ 2550376 w 2581514"/>
              <a:gd name="connsiteY3" fmla="*/ 1787019 h 4759674"/>
              <a:gd name="connsiteX4" fmla="*/ 2534333 w 2581514"/>
              <a:gd name="connsiteY4" fmla="*/ 3150598 h 4759674"/>
              <a:gd name="connsiteX5" fmla="*/ 2117239 w 2581514"/>
              <a:gd name="connsiteY5" fmla="*/ 4460401 h 4759674"/>
              <a:gd name="connsiteX6" fmla="*/ 689491 w 2581514"/>
              <a:gd name="connsiteY6" fmla="*/ 4578345 h 4759674"/>
              <a:gd name="connsiteX7" fmla="*/ 79891 w 2581514"/>
              <a:gd name="connsiteY7" fmla="*/ 2332451 h 4759674"/>
              <a:gd name="connsiteX8" fmla="*/ 15723 w 2581514"/>
              <a:gd name="connsiteY8" fmla="*/ 1193461 h 4759674"/>
              <a:gd name="connsiteX9" fmla="*/ 128018 w 2581514"/>
              <a:gd name="connsiteY9" fmla="*/ 680114 h 4759674"/>
              <a:gd name="connsiteX0" fmla="*/ 297496 w 2590571"/>
              <a:gd name="connsiteY0" fmla="*/ 624255 h 4757592"/>
              <a:gd name="connsiteX1" fmla="*/ 1211896 w 2590571"/>
              <a:gd name="connsiteY1" fmla="*/ 4263 h 4757592"/>
              <a:gd name="connsiteX2" fmla="*/ 2350885 w 2590571"/>
              <a:gd name="connsiteY2" fmla="*/ 427010 h 4757592"/>
              <a:gd name="connsiteX3" fmla="*/ 2559433 w 2590571"/>
              <a:gd name="connsiteY3" fmla="*/ 1784937 h 4757592"/>
              <a:gd name="connsiteX4" fmla="*/ 2543390 w 2590571"/>
              <a:gd name="connsiteY4" fmla="*/ 3148516 h 4757592"/>
              <a:gd name="connsiteX5" fmla="*/ 2126296 w 2590571"/>
              <a:gd name="connsiteY5" fmla="*/ 4458319 h 4757592"/>
              <a:gd name="connsiteX6" fmla="*/ 698548 w 2590571"/>
              <a:gd name="connsiteY6" fmla="*/ 4576263 h 4757592"/>
              <a:gd name="connsiteX7" fmla="*/ 88948 w 2590571"/>
              <a:gd name="connsiteY7" fmla="*/ 2330369 h 4757592"/>
              <a:gd name="connsiteX8" fmla="*/ 24780 w 2590571"/>
              <a:gd name="connsiteY8" fmla="*/ 1191379 h 4757592"/>
              <a:gd name="connsiteX9" fmla="*/ 297496 w 2590571"/>
              <a:gd name="connsiteY9" fmla="*/ 624255 h 4757592"/>
              <a:gd name="connsiteX0" fmla="*/ 262151 w 2555226"/>
              <a:gd name="connsiteY0" fmla="*/ 624255 h 4757592"/>
              <a:gd name="connsiteX1" fmla="*/ 1176551 w 2555226"/>
              <a:gd name="connsiteY1" fmla="*/ 4263 h 4757592"/>
              <a:gd name="connsiteX2" fmla="*/ 2315540 w 2555226"/>
              <a:gd name="connsiteY2" fmla="*/ 427010 h 4757592"/>
              <a:gd name="connsiteX3" fmla="*/ 2524088 w 2555226"/>
              <a:gd name="connsiteY3" fmla="*/ 1784937 h 4757592"/>
              <a:gd name="connsiteX4" fmla="*/ 2508045 w 2555226"/>
              <a:gd name="connsiteY4" fmla="*/ 3148516 h 4757592"/>
              <a:gd name="connsiteX5" fmla="*/ 2090951 w 2555226"/>
              <a:gd name="connsiteY5" fmla="*/ 4458319 h 4757592"/>
              <a:gd name="connsiteX6" fmla="*/ 663203 w 2555226"/>
              <a:gd name="connsiteY6" fmla="*/ 4576263 h 4757592"/>
              <a:gd name="connsiteX7" fmla="*/ 53603 w 2555226"/>
              <a:gd name="connsiteY7" fmla="*/ 2330369 h 4757592"/>
              <a:gd name="connsiteX8" fmla="*/ 69646 w 2555226"/>
              <a:gd name="connsiteY8" fmla="*/ 1245156 h 4757592"/>
              <a:gd name="connsiteX9" fmla="*/ 262151 w 2555226"/>
              <a:gd name="connsiteY9" fmla="*/ 624255 h 4757592"/>
              <a:gd name="connsiteX0" fmla="*/ 205035 w 2498110"/>
              <a:gd name="connsiteY0" fmla="*/ 624255 h 4749692"/>
              <a:gd name="connsiteX1" fmla="*/ 1119435 w 2498110"/>
              <a:gd name="connsiteY1" fmla="*/ 4263 h 4749692"/>
              <a:gd name="connsiteX2" fmla="*/ 2258424 w 2498110"/>
              <a:gd name="connsiteY2" fmla="*/ 427010 h 4749692"/>
              <a:gd name="connsiteX3" fmla="*/ 2466972 w 2498110"/>
              <a:gd name="connsiteY3" fmla="*/ 1784937 h 4749692"/>
              <a:gd name="connsiteX4" fmla="*/ 2450929 w 2498110"/>
              <a:gd name="connsiteY4" fmla="*/ 3148516 h 4749692"/>
              <a:gd name="connsiteX5" fmla="*/ 2033835 w 2498110"/>
              <a:gd name="connsiteY5" fmla="*/ 4458319 h 4749692"/>
              <a:gd name="connsiteX6" fmla="*/ 606087 w 2498110"/>
              <a:gd name="connsiteY6" fmla="*/ 4576263 h 4749692"/>
              <a:gd name="connsiteX7" fmla="*/ 92740 w 2498110"/>
              <a:gd name="connsiteY7" fmla="*/ 2437922 h 4749692"/>
              <a:gd name="connsiteX8" fmla="*/ 12530 w 2498110"/>
              <a:gd name="connsiteY8" fmla="*/ 1245156 h 4749692"/>
              <a:gd name="connsiteX9" fmla="*/ 205035 w 2498110"/>
              <a:gd name="connsiteY9" fmla="*/ 624255 h 4749692"/>
              <a:gd name="connsiteX0" fmla="*/ 205035 w 2498110"/>
              <a:gd name="connsiteY0" fmla="*/ 624255 h 4675400"/>
              <a:gd name="connsiteX1" fmla="*/ 1119435 w 2498110"/>
              <a:gd name="connsiteY1" fmla="*/ 4263 h 4675400"/>
              <a:gd name="connsiteX2" fmla="*/ 2258424 w 2498110"/>
              <a:gd name="connsiteY2" fmla="*/ 427010 h 4675400"/>
              <a:gd name="connsiteX3" fmla="*/ 2466972 w 2498110"/>
              <a:gd name="connsiteY3" fmla="*/ 1784937 h 4675400"/>
              <a:gd name="connsiteX4" fmla="*/ 2450929 w 2498110"/>
              <a:gd name="connsiteY4" fmla="*/ 3148516 h 4675400"/>
              <a:gd name="connsiteX5" fmla="*/ 2033835 w 2498110"/>
              <a:gd name="connsiteY5" fmla="*/ 4458319 h 4675400"/>
              <a:gd name="connsiteX6" fmla="*/ 654214 w 2498110"/>
              <a:gd name="connsiteY6" fmla="*/ 4468710 h 4675400"/>
              <a:gd name="connsiteX7" fmla="*/ 92740 w 2498110"/>
              <a:gd name="connsiteY7" fmla="*/ 2437922 h 4675400"/>
              <a:gd name="connsiteX8" fmla="*/ 12530 w 2498110"/>
              <a:gd name="connsiteY8" fmla="*/ 1245156 h 4675400"/>
              <a:gd name="connsiteX9" fmla="*/ 205035 w 2498110"/>
              <a:gd name="connsiteY9" fmla="*/ 624255 h 467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98110" h="4675400">
                <a:moveTo>
                  <a:pt x="205035" y="624255"/>
                </a:moveTo>
                <a:cubicBezTo>
                  <a:pt x="389519" y="417440"/>
                  <a:pt x="777204" y="37137"/>
                  <a:pt x="1119435" y="4263"/>
                </a:cubicBezTo>
                <a:cubicBezTo>
                  <a:pt x="1461666" y="-28611"/>
                  <a:pt x="2033835" y="130231"/>
                  <a:pt x="2258424" y="427010"/>
                </a:cubicBezTo>
                <a:cubicBezTo>
                  <a:pt x="2483013" y="723789"/>
                  <a:pt x="2434888" y="1331353"/>
                  <a:pt x="2466972" y="1784937"/>
                </a:cubicBezTo>
                <a:cubicBezTo>
                  <a:pt x="2499056" y="2238521"/>
                  <a:pt x="2523118" y="2702952"/>
                  <a:pt x="2450929" y="3148516"/>
                </a:cubicBezTo>
                <a:cubicBezTo>
                  <a:pt x="2378740" y="3594080"/>
                  <a:pt x="2333288" y="4238287"/>
                  <a:pt x="2033835" y="4458319"/>
                </a:cubicBezTo>
                <a:cubicBezTo>
                  <a:pt x="1734383" y="4678351"/>
                  <a:pt x="977730" y="4805443"/>
                  <a:pt x="654214" y="4468710"/>
                </a:cubicBezTo>
                <a:cubicBezTo>
                  <a:pt x="330698" y="4131977"/>
                  <a:pt x="205035" y="3002069"/>
                  <a:pt x="92740" y="2437922"/>
                </a:cubicBezTo>
                <a:cubicBezTo>
                  <a:pt x="-19555" y="1873775"/>
                  <a:pt x="-6186" y="1547434"/>
                  <a:pt x="12530" y="1245156"/>
                </a:cubicBezTo>
                <a:cubicBezTo>
                  <a:pt x="31246" y="942878"/>
                  <a:pt x="20551" y="831070"/>
                  <a:pt x="205035" y="624255"/>
                </a:cubicBez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57150">
            <a:solidFill>
              <a:srgbClr val="E155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461694" y="1924101"/>
            <a:ext cx="1538883" cy="268278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8800" dirty="0">
                <a:solidFill>
                  <a:schemeClr val="bg1"/>
                </a:solidFill>
                <a:latin typeface="绿浅-瑞雨体" panose="000B0600050302020204" pitchFamily="34" charset="-122"/>
                <a:ea typeface="绿浅-瑞雨体" panose="000B0600050302020204" pitchFamily="34" charset="-122"/>
              </a:rPr>
              <a:t>目 </a:t>
            </a:r>
            <a:r>
              <a:rPr lang="zh-TW" altLang="en-US" sz="8800" dirty="0">
                <a:solidFill>
                  <a:schemeClr val="bg1"/>
                </a:solidFill>
                <a:latin typeface="绿浅-瑞雨体" panose="000B0600050302020204" pitchFamily="34" charset="-122"/>
                <a:ea typeface="绿浅-瑞雨体" panose="000B0600050302020204" pitchFamily="34" charset="-122"/>
              </a:rPr>
              <a:t>錄</a:t>
            </a:r>
            <a:endParaRPr lang="zh-CN" altLang="en-US" sz="8800" dirty="0">
              <a:solidFill>
                <a:schemeClr val="bg1"/>
              </a:solidFill>
              <a:latin typeface="绿浅-瑞雨体" panose="000B0600050302020204" pitchFamily="34" charset="-122"/>
              <a:ea typeface="绿浅-瑞雨体" panose="000B0600050302020204" pitchFamily="34" charset="-122"/>
            </a:endParaRPr>
          </a:p>
        </p:txBody>
      </p:sp>
      <p:sp>
        <p:nvSpPr>
          <p:cNvPr id="9" name="AutoShape 3"/>
          <p:cNvSpPr>
            <a:spLocks noChangeAspect="1" noChangeArrowheads="1" noTextEdit="1"/>
          </p:cNvSpPr>
          <p:nvPr/>
        </p:nvSpPr>
        <p:spPr bwMode="auto">
          <a:xfrm>
            <a:off x="5658356" y="1654335"/>
            <a:ext cx="2171700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绿浅-瑞雨体" panose="000B0600050302020204" pitchFamily="34" charset="-122"/>
              <a:ea typeface="绿浅-瑞雨体" panose="000B0600050302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476" y="554969"/>
            <a:ext cx="1143457" cy="125106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8287" y="1835156"/>
            <a:ext cx="1551836" cy="16596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476" y="3304836"/>
            <a:ext cx="1143457" cy="140667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8279" y="4503070"/>
            <a:ext cx="1555493" cy="1586379"/>
          </a:xfrm>
          <a:prstGeom prst="rect">
            <a:avLst/>
          </a:prstGeom>
        </p:spPr>
      </p:pic>
      <p:sp>
        <p:nvSpPr>
          <p:cNvPr id="16" name="任意多边形 15"/>
          <p:cNvSpPr/>
          <p:nvPr/>
        </p:nvSpPr>
        <p:spPr>
          <a:xfrm>
            <a:off x="4292558" y="-593558"/>
            <a:ext cx="901018" cy="7892716"/>
          </a:xfrm>
          <a:custGeom>
            <a:avLst/>
            <a:gdLst>
              <a:gd name="connsiteX0" fmla="*/ 753979 w 901018"/>
              <a:gd name="connsiteY0" fmla="*/ 0 h 7892716"/>
              <a:gd name="connsiteX1" fmla="*/ 224589 w 901018"/>
              <a:gd name="connsiteY1" fmla="*/ 2069432 h 7892716"/>
              <a:gd name="connsiteX2" fmla="*/ 673768 w 901018"/>
              <a:gd name="connsiteY2" fmla="*/ 3481137 h 7892716"/>
              <a:gd name="connsiteX3" fmla="*/ 288758 w 901018"/>
              <a:gd name="connsiteY3" fmla="*/ 5133474 h 7892716"/>
              <a:gd name="connsiteX4" fmla="*/ 898358 w 901018"/>
              <a:gd name="connsiteY4" fmla="*/ 6817895 h 7892716"/>
              <a:gd name="connsiteX5" fmla="*/ 0 w 901018"/>
              <a:gd name="connsiteY5" fmla="*/ 7892716 h 7892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1018" h="7892716">
                <a:moveTo>
                  <a:pt x="753979" y="0"/>
                </a:moveTo>
                <a:cubicBezTo>
                  <a:pt x="495968" y="744621"/>
                  <a:pt x="237957" y="1489243"/>
                  <a:pt x="224589" y="2069432"/>
                </a:cubicBezTo>
                <a:cubicBezTo>
                  <a:pt x="211221" y="2649621"/>
                  <a:pt x="663073" y="2970463"/>
                  <a:pt x="673768" y="3481137"/>
                </a:cubicBezTo>
                <a:cubicBezTo>
                  <a:pt x="684463" y="3991811"/>
                  <a:pt x="251326" y="4577348"/>
                  <a:pt x="288758" y="5133474"/>
                </a:cubicBezTo>
                <a:cubicBezTo>
                  <a:pt x="326190" y="5689600"/>
                  <a:pt x="946484" y="6358021"/>
                  <a:pt x="898358" y="6817895"/>
                </a:cubicBezTo>
                <a:cubicBezTo>
                  <a:pt x="850232" y="7277769"/>
                  <a:pt x="425116" y="7585242"/>
                  <a:pt x="0" y="7892716"/>
                </a:cubicBezTo>
              </a:path>
            </a:pathLst>
          </a:custGeom>
          <a:noFill/>
          <a:ln>
            <a:solidFill>
              <a:srgbClr val="4791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任意多边形 17"/>
          <p:cNvSpPr/>
          <p:nvPr/>
        </p:nvSpPr>
        <p:spPr>
          <a:xfrm>
            <a:off x="4444958" y="-441158"/>
            <a:ext cx="901018" cy="7892716"/>
          </a:xfrm>
          <a:custGeom>
            <a:avLst/>
            <a:gdLst>
              <a:gd name="connsiteX0" fmla="*/ 753979 w 901018"/>
              <a:gd name="connsiteY0" fmla="*/ 0 h 7892716"/>
              <a:gd name="connsiteX1" fmla="*/ 224589 w 901018"/>
              <a:gd name="connsiteY1" fmla="*/ 2069432 h 7892716"/>
              <a:gd name="connsiteX2" fmla="*/ 673768 w 901018"/>
              <a:gd name="connsiteY2" fmla="*/ 3481137 h 7892716"/>
              <a:gd name="connsiteX3" fmla="*/ 288758 w 901018"/>
              <a:gd name="connsiteY3" fmla="*/ 5133474 h 7892716"/>
              <a:gd name="connsiteX4" fmla="*/ 898358 w 901018"/>
              <a:gd name="connsiteY4" fmla="*/ 6817895 h 7892716"/>
              <a:gd name="connsiteX5" fmla="*/ 0 w 901018"/>
              <a:gd name="connsiteY5" fmla="*/ 7892716 h 7892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1018" h="7892716">
                <a:moveTo>
                  <a:pt x="753979" y="0"/>
                </a:moveTo>
                <a:cubicBezTo>
                  <a:pt x="495968" y="744621"/>
                  <a:pt x="237957" y="1489243"/>
                  <a:pt x="224589" y="2069432"/>
                </a:cubicBezTo>
                <a:cubicBezTo>
                  <a:pt x="211221" y="2649621"/>
                  <a:pt x="663073" y="2970463"/>
                  <a:pt x="673768" y="3481137"/>
                </a:cubicBezTo>
                <a:cubicBezTo>
                  <a:pt x="684463" y="3991811"/>
                  <a:pt x="251326" y="4577348"/>
                  <a:pt x="288758" y="5133474"/>
                </a:cubicBezTo>
                <a:cubicBezTo>
                  <a:pt x="326190" y="5689600"/>
                  <a:pt x="946484" y="6358021"/>
                  <a:pt x="898358" y="6817895"/>
                </a:cubicBezTo>
                <a:cubicBezTo>
                  <a:pt x="850232" y="7277769"/>
                  <a:pt x="425116" y="7585242"/>
                  <a:pt x="0" y="7892716"/>
                </a:cubicBezTo>
              </a:path>
            </a:pathLst>
          </a:custGeom>
          <a:noFill/>
          <a:ln>
            <a:solidFill>
              <a:srgbClr val="4791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7491820C-108E-4493-B4B6-3105A440ED5F}"/>
              </a:ext>
            </a:extLst>
          </p:cNvPr>
          <p:cNvGrpSpPr/>
          <p:nvPr/>
        </p:nvGrpSpPr>
        <p:grpSpPr>
          <a:xfrm>
            <a:off x="6335071" y="858208"/>
            <a:ext cx="740674" cy="753666"/>
            <a:chOff x="2981694" y="1450923"/>
            <a:chExt cx="633448" cy="63344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8105D6B6-DA46-4EB3-878D-B0BD2B775955}"/>
                </a:ext>
              </a:extLst>
            </p:cNvPr>
            <p:cNvSpPr/>
            <p:nvPr/>
          </p:nvSpPr>
          <p:spPr>
            <a:xfrm>
              <a:off x="3013623" y="1488975"/>
              <a:ext cx="568339" cy="5683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dirty="0">
                  <a:solidFill>
                    <a:schemeClr val="tx1"/>
                  </a:solidFill>
                  <a:latin typeface="绿浅-瑞雨体" panose="000B0600050302020204" pitchFamily="34" charset="-122"/>
                  <a:ea typeface="绿浅-瑞雨体" panose="000B0600050302020204" pitchFamily="34" charset="-122"/>
                </a:rPr>
                <a:t>壹</a:t>
              </a:r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3FBE1523-E846-44CA-8046-A6E2450E3C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81694" y="1450923"/>
              <a:ext cx="633448" cy="633448"/>
            </a:xfrm>
            <a:prstGeom prst="ellipse">
              <a:avLst/>
            </a:pr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chemeClr val="tx1"/>
                </a:solidFill>
                <a:latin typeface="绿浅-瑞雨体" panose="000B0600050302020204" pitchFamily="34" charset="-122"/>
                <a:ea typeface="绿浅-瑞雨体" panose="000B0600050302020204" pitchFamily="34" charset="-122"/>
              </a:endParaRPr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8C685C09-3E33-475B-BEC2-9E9646B95A6F}"/>
              </a:ext>
            </a:extLst>
          </p:cNvPr>
          <p:cNvSpPr txBox="1"/>
          <p:nvPr/>
        </p:nvSpPr>
        <p:spPr>
          <a:xfrm>
            <a:off x="7623772" y="978073"/>
            <a:ext cx="4028628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TW" altLang="en-US" sz="3200" spc="188" dirty="0">
                <a:solidFill>
                  <a:schemeClr val="tx1">
                    <a:lumMod val="65000"/>
                    <a:lumOff val="35000"/>
                  </a:schemeClr>
                </a:solidFill>
                <a:latin typeface="绿浅-瑞雨体" panose="000B0600050302020204" pitchFamily="34" charset="-122"/>
                <a:ea typeface="绿浅-瑞雨体" panose="000B0600050302020204" pitchFamily="34" charset="-122"/>
              </a:rPr>
              <a:t>朗讀繪本</a:t>
            </a:r>
            <a:endParaRPr lang="zh-CN" altLang="en-US" sz="3200" spc="188" dirty="0">
              <a:solidFill>
                <a:schemeClr val="tx1">
                  <a:lumMod val="65000"/>
                  <a:lumOff val="35000"/>
                </a:schemeClr>
              </a:solidFill>
              <a:latin typeface="绿浅-瑞雨体" panose="000B0600050302020204" pitchFamily="34" charset="-122"/>
              <a:ea typeface="绿浅-瑞雨体" panose="000B0600050302020204" pitchFamily="34" charset="-122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7491820C-108E-4493-B4B6-3105A440ED5F}"/>
              </a:ext>
            </a:extLst>
          </p:cNvPr>
          <p:cNvGrpSpPr/>
          <p:nvPr/>
        </p:nvGrpSpPr>
        <p:grpSpPr>
          <a:xfrm>
            <a:off x="6373867" y="2190870"/>
            <a:ext cx="740674" cy="753666"/>
            <a:chOff x="2981694" y="1450923"/>
            <a:chExt cx="633448" cy="63344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8105D6B6-DA46-4EB3-878D-B0BD2B775955}"/>
                </a:ext>
              </a:extLst>
            </p:cNvPr>
            <p:cNvSpPr/>
            <p:nvPr/>
          </p:nvSpPr>
          <p:spPr>
            <a:xfrm>
              <a:off x="3013623" y="1488975"/>
              <a:ext cx="568339" cy="5683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dirty="0">
                  <a:solidFill>
                    <a:schemeClr val="tx1"/>
                  </a:solidFill>
                  <a:latin typeface="绿浅-瑞雨体" panose="000B0600050302020204" pitchFamily="34" charset="-122"/>
                  <a:ea typeface="绿浅-瑞雨体" panose="000B0600050302020204" pitchFamily="34" charset="-122"/>
                </a:rPr>
                <a:t>貳</a:t>
              </a:r>
              <a:endParaRPr lang="zh-CN" altLang="en-US" sz="2400" dirty="0">
                <a:solidFill>
                  <a:schemeClr val="tx1"/>
                </a:solidFill>
                <a:latin typeface="绿浅-瑞雨体" panose="000B0600050302020204" pitchFamily="34" charset="-122"/>
                <a:ea typeface="绿浅-瑞雨体" panose="000B0600050302020204" pitchFamily="34" charset="-122"/>
              </a:endParaRPr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3FBE1523-E846-44CA-8046-A6E2450E3C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81694" y="1450923"/>
              <a:ext cx="633448" cy="633448"/>
            </a:xfrm>
            <a:prstGeom prst="ellipse">
              <a:avLst/>
            </a:pr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chemeClr val="tx1"/>
                </a:solidFill>
                <a:latin typeface="绿浅-瑞雨体" panose="000B0600050302020204" pitchFamily="34" charset="-122"/>
                <a:ea typeface="绿浅-瑞雨体" panose="000B0600050302020204" pitchFamily="34" charset="-122"/>
              </a:endParaRPr>
            </a:p>
          </p:txBody>
        </p:sp>
      </p:grpSp>
      <p:sp>
        <p:nvSpPr>
          <p:cNvPr id="24" name="文本框 23">
            <a:extLst>
              <a:ext uri="{FF2B5EF4-FFF2-40B4-BE49-F238E27FC236}">
                <a16:creationId xmlns:a16="http://schemas.microsoft.com/office/drawing/2014/main" id="{8C685C09-3E33-475B-BEC2-9E9646B95A6F}"/>
              </a:ext>
            </a:extLst>
          </p:cNvPr>
          <p:cNvSpPr txBox="1"/>
          <p:nvPr/>
        </p:nvSpPr>
        <p:spPr>
          <a:xfrm>
            <a:off x="7652106" y="2295416"/>
            <a:ext cx="4028628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TW" altLang="en-US" sz="3200" spc="188" dirty="0">
                <a:solidFill>
                  <a:schemeClr val="tx1">
                    <a:lumMod val="65000"/>
                    <a:lumOff val="35000"/>
                  </a:schemeClr>
                </a:solidFill>
                <a:latin typeface="绿浅-瑞雨体" panose="000B0600050302020204" pitchFamily="34" charset="-122"/>
                <a:ea typeface="绿浅-瑞雨体" panose="000B0600050302020204" pitchFamily="34" charset="-122"/>
              </a:rPr>
              <a:t>設計巧思</a:t>
            </a:r>
            <a:endParaRPr lang="zh-CN" altLang="en-US" sz="3200" spc="188" dirty="0">
              <a:solidFill>
                <a:schemeClr val="tx1">
                  <a:lumMod val="65000"/>
                  <a:lumOff val="35000"/>
                </a:schemeClr>
              </a:solidFill>
              <a:latin typeface="绿浅-瑞雨体" panose="000B0600050302020204" pitchFamily="34" charset="-122"/>
              <a:ea typeface="绿浅-瑞雨体" panose="000B0600050302020204" pitchFamily="34" charset="-122"/>
            </a:endParaRPr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7491820C-108E-4493-B4B6-3105A440ED5F}"/>
              </a:ext>
            </a:extLst>
          </p:cNvPr>
          <p:cNvGrpSpPr/>
          <p:nvPr/>
        </p:nvGrpSpPr>
        <p:grpSpPr>
          <a:xfrm>
            <a:off x="6376282" y="3506008"/>
            <a:ext cx="740674" cy="753666"/>
            <a:chOff x="2981694" y="1450923"/>
            <a:chExt cx="633448" cy="63344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8105D6B6-DA46-4EB3-878D-B0BD2B775955}"/>
                </a:ext>
              </a:extLst>
            </p:cNvPr>
            <p:cNvSpPr/>
            <p:nvPr/>
          </p:nvSpPr>
          <p:spPr>
            <a:xfrm>
              <a:off x="3013623" y="1488975"/>
              <a:ext cx="568339" cy="5683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dirty="0">
                  <a:solidFill>
                    <a:schemeClr val="tx1"/>
                  </a:solidFill>
                  <a:latin typeface="绿浅-瑞雨体" panose="000B0600050302020204" pitchFamily="34" charset="-122"/>
                  <a:ea typeface="绿浅-瑞雨体" panose="000B0600050302020204" pitchFamily="34" charset="-122"/>
                </a:rPr>
                <a:t>參</a:t>
              </a:r>
              <a:endParaRPr lang="zh-CN" altLang="en-US" sz="2400" dirty="0">
                <a:solidFill>
                  <a:schemeClr val="tx1"/>
                </a:solidFill>
                <a:latin typeface="绿浅-瑞雨体" panose="000B0600050302020204" pitchFamily="34" charset="-122"/>
                <a:ea typeface="绿浅-瑞雨体" panose="000B0600050302020204" pitchFamily="34" charset="-122"/>
              </a:endParaRPr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3FBE1523-E846-44CA-8046-A6E2450E3C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81694" y="1450923"/>
              <a:ext cx="633448" cy="633448"/>
            </a:xfrm>
            <a:prstGeom prst="ellipse">
              <a:avLst/>
            </a:pr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chemeClr val="tx1"/>
                </a:solidFill>
                <a:latin typeface="绿浅-瑞雨体" panose="000B0600050302020204" pitchFamily="34" charset="-122"/>
                <a:ea typeface="绿浅-瑞雨体" panose="000B0600050302020204" pitchFamily="34" charset="-122"/>
              </a:endParaRPr>
            </a:p>
          </p:txBody>
        </p:sp>
      </p:grpSp>
      <p:sp>
        <p:nvSpPr>
          <p:cNvPr id="32" name="文本框 31">
            <a:extLst>
              <a:ext uri="{FF2B5EF4-FFF2-40B4-BE49-F238E27FC236}">
                <a16:creationId xmlns:a16="http://schemas.microsoft.com/office/drawing/2014/main" id="{8C685C09-3E33-475B-BEC2-9E9646B95A6F}"/>
              </a:ext>
            </a:extLst>
          </p:cNvPr>
          <p:cNvSpPr txBox="1"/>
          <p:nvPr/>
        </p:nvSpPr>
        <p:spPr>
          <a:xfrm>
            <a:off x="7668082" y="3647357"/>
            <a:ext cx="4028628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TW" altLang="en-US" sz="3200" spc="188" dirty="0">
                <a:solidFill>
                  <a:schemeClr val="tx1">
                    <a:lumMod val="65000"/>
                    <a:lumOff val="35000"/>
                  </a:schemeClr>
                </a:solidFill>
                <a:latin typeface="绿浅-瑞雨体" panose="000B0600050302020204" pitchFamily="34" charset="-122"/>
                <a:ea typeface="绿浅-瑞雨体" panose="000B0600050302020204" pitchFamily="34" charset="-122"/>
              </a:rPr>
              <a:t>創作歷程</a:t>
            </a:r>
            <a:endParaRPr lang="zh-CN" altLang="en-US" sz="3200" spc="188" dirty="0">
              <a:solidFill>
                <a:schemeClr val="tx1">
                  <a:lumMod val="65000"/>
                  <a:lumOff val="35000"/>
                </a:schemeClr>
              </a:solidFill>
              <a:latin typeface="绿浅-瑞雨体" panose="000B0600050302020204" pitchFamily="34" charset="-122"/>
              <a:ea typeface="绿浅-瑞雨体" panose="000B0600050302020204" pitchFamily="34" charset="-122"/>
            </a:endParaRP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7491820C-108E-4493-B4B6-3105A440ED5F}"/>
              </a:ext>
            </a:extLst>
          </p:cNvPr>
          <p:cNvGrpSpPr/>
          <p:nvPr/>
        </p:nvGrpSpPr>
        <p:grpSpPr>
          <a:xfrm>
            <a:off x="6411201" y="4919426"/>
            <a:ext cx="740674" cy="753666"/>
            <a:chOff x="2981694" y="1450923"/>
            <a:chExt cx="633448" cy="63344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8105D6B6-DA46-4EB3-878D-B0BD2B775955}"/>
                </a:ext>
              </a:extLst>
            </p:cNvPr>
            <p:cNvSpPr/>
            <p:nvPr/>
          </p:nvSpPr>
          <p:spPr>
            <a:xfrm>
              <a:off x="3013623" y="1488975"/>
              <a:ext cx="568339" cy="5683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dirty="0">
                  <a:solidFill>
                    <a:schemeClr val="tx1"/>
                  </a:solidFill>
                  <a:latin typeface="绿浅-瑞雨体" panose="000B0600050302020204" pitchFamily="34" charset="-122"/>
                  <a:ea typeface="绿浅-瑞雨体" panose="000B0600050302020204" pitchFamily="34" charset="-122"/>
                </a:rPr>
                <a:t>肆</a:t>
              </a:r>
            </a:p>
          </p:txBody>
        </p:sp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3FBE1523-E846-44CA-8046-A6E2450E3C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81694" y="1450923"/>
              <a:ext cx="633448" cy="633448"/>
            </a:xfrm>
            <a:prstGeom prst="ellipse">
              <a:avLst/>
            </a:pr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chemeClr val="tx1"/>
                </a:solidFill>
                <a:latin typeface="绿浅-瑞雨体" panose="000B0600050302020204" pitchFamily="34" charset="-122"/>
                <a:ea typeface="绿浅-瑞雨体" panose="000B0600050302020204" pitchFamily="34" charset="-122"/>
              </a:endParaRPr>
            </a:p>
          </p:txBody>
        </p:sp>
      </p:grpSp>
      <p:sp>
        <p:nvSpPr>
          <p:cNvPr id="36" name="文本框 35">
            <a:extLst>
              <a:ext uri="{FF2B5EF4-FFF2-40B4-BE49-F238E27FC236}">
                <a16:creationId xmlns:a16="http://schemas.microsoft.com/office/drawing/2014/main" id="{8C685C09-3E33-475B-BEC2-9E9646B95A6F}"/>
              </a:ext>
            </a:extLst>
          </p:cNvPr>
          <p:cNvSpPr txBox="1"/>
          <p:nvPr/>
        </p:nvSpPr>
        <p:spPr>
          <a:xfrm>
            <a:off x="7668082" y="4964700"/>
            <a:ext cx="4028628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TW" altLang="en-US" sz="3200" spc="188" dirty="0">
                <a:solidFill>
                  <a:schemeClr val="tx1">
                    <a:lumMod val="65000"/>
                    <a:lumOff val="35000"/>
                  </a:schemeClr>
                </a:solidFill>
                <a:latin typeface="绿浅-瑞雨体" panose="000B0600050302020204" pitchFamily="34" charset="-122"/>
                <a:ea typeface="绿浅-瑞雨体" panose="000B0600050302020204" pitchFamily="34" charset="-122"/>
              </a:rPr>
              <a:t>大綱＆寓意</a:t>
            </a:r>
            <a:endParaRPr lang="zh-CN" altLang="en-US" sz="3200" spc="188" dirty="0">
              <a:solidFill>
                <a:schemeClr val="tx1">
                  <a:lumMod val="65000"/>
                  <a:lumOff val="35000"/>
                </a:schemeClr>
              </a:solidFill>
              <a:latin typeface="绿浅-瑞雨体" panose="000B0600050302020204" pitchFamily="34" charset="-122"/>
              <a:ea typeface="绿浅-瑞雨体" panose="000B0600050302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0988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989" y="810524"/>
            <a:ext cx="1554615" cy="165825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7672" y="4733158"/>
            <a:ext cx="1268115" cy="1566495"/>
          </a:xfrm>
          <a:prstGeom prst="rect">
            <a:avLst/>
          </a:prstGeom>
        </p:spPr>
      </p:pic>
      <p:sp>
        <p:nvSpPr>
          <p:cNvPr id="22" name="矩形 47">
            <a:extLst>
              <a:ext uri="{FF2B5EF4-FFF2-40B4-BE49-F238E27FC236}">
                <a16:creationId xmlns:a16="http://schemas.microsoft.com/office/drawing/2014/main" id="{EFE69C3D-08A7-0EB9-F584-5E575F534C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8604" y="1314417"/>
            <a:ext cx="8286366" cy="562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r>
              <a:rPr lang="zh-TW" altLang="zh-TW" dirty="0"/>
              <a:t>設計巧思：</a:t>
            </a:r>
            <a:endParaRPr lang="en-US" altLang="zh-TW" sz="1200" dirty="0"/>
          </a:p>
          <a:p>
            <a:endParaRPr lang="en-US" altLang="zh-TW" sz="600" dirty="0"/>
          </a:p>
          <a:p>
            <a:endParaRPr lang="zh-TW" altLang="zh-TW" sz="600" dirty="0"/>
          </a:p>
          <a:p>
            <a:pPr lvl="0">
              <a:spcBef>
                <a:spcPts val="300"/>
              </a:spcBef>
              <a:buNone/>
            </a:pPr>
            <a:r>
              <a:rPr lang="en-US" altLang="zh-TW" dirty="0"/>
              <a:t>1.</a:t>
            </a:r>
            <a:r>
              <a:rPr lang="zh-TW" altLang="zh-TW" dirty="0"/>
              <a:t>故事鋪排：開頭呈現海洋的繽紛和暑假的</a:t>
            </a:r>
            <a:endParaRPr lang="en-US" altLang="zh-TW" dirty="0"/>
          </a:p>
          <a:p>
            <a:pPr lvl="0">
              <a:spcBef>
                <a:spcPts val="300"/>
              </a:spcBef>
              <a:buNone/>
            </a:pPr>
            <a:r>
              <a:rPr lang="zh-TW" altLang="zh-TW" dirty="0"/>
              <a:t>歡樂氛圍，再來以</a:t>
            </a:r>
            <a:r>
              <a:rPr lang="zh-TW" altLang="en-US" dirty="0"/>
              <a:t>小女孩</a:t>
            </a:r>
            <a:r>
              <a:rPr lang="zh-TW" altLang="zh-TW" dirty="0"/>
              <a:t>露西潛入海底發現「寶石」做為伏筆，一步步挖掘出海洋受到汙染的真相，結尾則是全家參與淨灘後的美好景象！</a:t>
            </a:r>
            <a:endParaRPr lang="en-US" altLang="zh-TW" dirty="0"/>
          </a:p>
          <a:p>
            <a:pPr lvl="0">
              <a:spcBef>
                <a:spcPts val="300"/>
              </a:spcBef>
              <a:buNone/>
            </a:pPr>
            <a:endParaRPr lang="en-US" altLang="zh-TW" sz="1200" dirty="0"/>
          </a:p>
          <a:p>
            <a:pPr>
              <a:buNone/>
            </a:pPr>
            <a:r>
              <a:rPr lang="en-US" altLang="zh-TW" dirty="0"/>
              <a:t>2.</a:t>
            </a:r>
            <a:r>
              <a:rPr lang="zh-TW" altLang="zh-TW" dirty="0"/>
              <a:t>立體設計</a:t>
            </a:r>
            <a:r>
              <a:rPr lang="zh-TW" altLang="en-US" dirty="0"/>
              <a:t>：透過精巧的設計襯托出海洋的</a:t>
            </a:r>
            <a:endParaRPr lang="en-US" altLang="zh-TW" dirty="0"/>
          </a:p>
          <a:p>
            <a:pPr>
              <a:buNone/>
            </a:pPr>
            <a:r>
              <a:rPr lang="zh-TW" altLang="en-US" dirty="0"/>
              <a:t>主題，帶點波動和流線的感覺！</a:t>
            </a:r>
            <a:endParaRPr lang="zh-TW" altLang="zh-TW" dirty="0"/>
          </a:p>
          <a:p>
            <a:pPr lvl="0">
              <a:buNone/>
            </a:pPr>
            <a:endParaRPr lang="zh-TW" altLang="zh-TW" dirty="0"/>
          </a:p>
          <a:p>
            <a:pPr>
              <a:lnSpc>
                <a:spcPct val="150000"/>
              </a:lnSpc>
            </a:pPr>
            <a:endParaRPr lang="en-US" altLang="zh-CN" sz="1200" dirty="0">
              <a:latin typeface="腾祥铁山楷书繁" panose="01010104010101010101" pitchFamily="2" charset="-122"/>
              <a:ea typeface="腾祥铁山楷书繁" panose="0101010401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2164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989" y="810524"/>
            <a:ext cx="1554615" cy="165825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7672" y="4733158"/>
            <a:ext cx="1268115" cy="1566495"/>
          </a:xfrm>
          <a:prstGeom prst="rect">
            <a:avLst/>
          </a:prstGeom>
        </p:spPr>
      </p:pic>
      <p:sp>
        <p:nvSpPr>
          <p:cNvPr id="22" name="矩形 47">
            <a:extLst>
              <a:ext uri="{FF2B5EF4-FFF2-40B4-BE49-F238E27FC236}">
                <a16:creationId xmlns:a16="http://schemas.microsoft.com/office/drawing/2014/main" id="{EFE69C3D-08A7-0EB9-F584-5E575F534C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8604" y="1639652"/>
            <a:ext cx="8286366" cy="4239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r>
              <a:rPr lang="zh-TW" altLang="en-US" dirty="0"/>
              <a:t>創作歷程</a:t>
            </a:r>
            <a:r>
              <a:rPr lang="zh-TW" altLang="zh-TW" dirty="0"/>
              <a:t>：</a:t>
            </a:r>
            <a:endParaRPr lang="en-US" altLang="zh-TW" sz="1200" dirty="0"/>
          </a:p>
          <a:p>
            <a:endParaRPr lang="en-US" altLang="zh-TW" sz="600" dirty="0"/>
          </a:p>
          <a:p>
            <a:endParaRPr lang="zh-TW" altLang="zh-TW" sz="600" dirty="0"/>
          </a:p>
          <a:p>
            <a:pPr lvl="0">
              <a:buNone/>
            </a:pPr>
            <a:r>
              <a:rPr lang="en-US" altLang="zh-TW" dirty="0"/>
              <a:t>1.</a:t>
            </a:r>
            <a:r>
              <a:rPr lang="zh-TW" altLang="zh-TW" dirty="0"/>
              <a:t>創作繪本：故事從發想</a:t>
            </a:r>
            <a:r>
              <a:rPr lang="en-US" altLang="zh-TW" dirty="0"/>
              <a:t>(</a:t>
            </a:r>
            <a:r>
              <a:rPr lang="zh-TW" altLang="zh-TW" dirty="0"/>
              <a:t>主題及書名</a:t>
            </a:r>
            <a:r>
              <a:rPr lang="en-US" altLang="zh-TW" dirty="0"/>
              <a:t>)</a:t>
            </a:r>
            <a:r>
              <a:rPr lang="zh-TW" altLang="zh-TW" dirty="0"/>
              <a:t>→繪製草圖（含文字稿）→繪圖著色→裝訂→報告分享，每個環節都相當重要，且具有挑戰性，需要不停地思考、調整、修改，才能取得小組的共識，維持故事的完整性！</a:t>
            </a:r>
          </a:p>
          <a:p>
            <a:pPr lvl="0">
              <a:buNone/>
            </a:pPr>
            <a:endParaRPr lang="zh-TW" altLang="zh-TW" dirty="0"/>
          </a:p>
          <a:p>
            <a:pPr>
              <a:lnSpc>
                <a:spcPct val="150000"/>
              </a:lnSpc>
            </a:pPr>
            <a:endParaRPr lang="en-US" altLang="zh-CN" sz="1200" dirty="0">
              <a:latin typeface="腾祥铁山楷书繁" panose="01010104010101010101" pitchFamily="2" charset="-122"/>
              <a:ea typeface="腾祥铁山楷书繁" panose="0101010401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9980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436" y="748110"/>
            <a:ext cx="1554615" cy="165825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7672" y="4733158"/>
            <a:ext cx="1268115" cy="1566495"/>
          </a:xfrm>
          <a:prstGeom prst="rect">
            <a:avLst/>
          </a:prstGeom>
        </p:spPr>
      </p:pic>
      <p:sp>
        <p:nvSpPr>
          <p:cNvPr id="22" name="矩形 47">
            <a:extLst>
              <a:ext uri="{FF2B5EF4-FFF2-40B4-BE49-F238E27FC236}">
                <a16:creationId xmlns:a16="http://schemas.microsoft.com/office/drawing/2014/main" id="{EFE69C3D-08A7-0EB9-F584-5E575F534C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9051" y="1048418"/>
            <a:ext cx="8286366" cy="6036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r>
              <a:rPr lang="zh-TW" altLang="en-US" dirty="0"/>
              <a:t>創作歷程</a:t>
            </a:r>
            <a:r>
              <a:rPr lang="zh-TW" altLang="zh-TW" dirty="0"/>
              <a:t>：</a:t>
            </a:r>
            <a:endParaRPr lang="en-US" altLang="zh-TW" sz="1200" dirty="0"/>
          </a:p>
          <a:p>
            <a:endParaRPr lang="en-US" altLang="zh-TW" sz="600" dirty="0"/>
          </a:p>
          <a:p>
            <a:endParaRPr lang="zh-TW" altLang="zh-TW" sz="600" dirty="0"/>
          </a:p>
          <a:p>
            <a:pPr lvl="0">
              <a:buNone/>
            </a:pPr>
            <a:r>
              <a:rPr lang="en-US" altLang="zh-TW" dirty="0"/>
              <a:t>2.</a:t>
            </a:r>
            <a:r>
              <a:rPr lang="zh-TW" altLang="zh-TW" dirty="0"/>
              <a:t>確認主色調：我們覺得有選擇性障礙，最後選擇了藍（海水）、綠（寶石）、紅（寄居蟹）作為主色調，展現海洋的活力和寶石的神祕感！</a:t>
            </a:r>
            <a:endParaRPr lang="en-US" altLang="zh-TW" dirty="0"/>
          </a:p>
          <a:p>
            <a:pPr lvl="0">
              <a:buNone/>
            </a:pPr>
            <a:endParaRPr lang="en-US" altLang="zh-TW" sz="1200" dirty="0"/>
          </a:p>
          <a:p>
            <a:pPr>
              <a:buNone/>
            </a:pPr>
            <a:r>
              <a:rPr lang="en-US" altLang="zh-TW" dirty="0"/>
              <a:t>3.</a:t>
            </a:r>
            <a:r>
              <a:rPr lang="zh-TW" altLang="zh-TW" dirty="0"/>
              <a:t>跨頁編排：每位組員要負責</a:t>
            </a:r>
            <a:r>
              <a:rPr lang="en-US" altLang="zh-TW" dirty="0"/>
              <a:t>5</a:t>
            </a:r>
            <a:r>
              <a:rPr lang="zh-TW" altLang="zh-TW" dirty="0"/>
              <a:t>頁的繪圖著色，遇到跨頁時要有通盤考量，才能維持畫面的一致性，也讓沙灘看起來更繽紛，且人物互動更有趣。</a:t>
            </a:r>
          </a:p>
          <a:p>
            <a:pPr lvl="0">
              <a:buNone/>
            </a:pPr>
            <a:endParaRPr lang="zh-TW" altLang="zh-TW" dirty="0"/>
          </a:p>
          <a:p>
            <a:pPr>
              <a:lnSpc>
                <a:spcPct val="150000"/>
              </a:lnSpc>
            </a:pPr>
            <a:endParaRPr lang="en-US" altLang="zh-CN" sz="1200" dirty="0">
              <a:latin typeface="腾祥铁山楷书繁" panose="01010104010101010101" pitchFamily="2" charset="-122"/>
              <a:ea typeface="腾祥铁山楷书繁" panose="0101010401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1369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989" y="810524"/>
            <a:ext cx="1554615" cy="165825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7672" y="4733158"/>
            <a:ext cx="1268115" cy="1566495"/>
          </a:xfrm>
          <a:prstGeom prst="rect">
            <a:avLst/>
          </a:prstGeom>
        </p:spPr>
      </p:pic>
      <p:sp>
        <p:nvSpPr>
          <p:cNvPr id="22" name="矩形 47">
            <a:extLst>
              <a:ext uri="{FF2B5EF4-FFF2-40B4-BE49-F238E27FC236}">
                <a16:creationId xmlns:a16="http://schemas.microsoft.com/office/drawing/2014/main" id="{EFE69C3D-08A7-0EB9-F584-5E575F534C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8604" y="1639652"/>
            <a:ext cx="8286366" cy="374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r>
              <a:rPr lang="zh-TW" altLang="en-US" dirty="0"/>
              <a:t>創作歷程</a:t>
            </a:r>
            <a:r>
              <a:rPr lang="zh-TW" altLang="zh-TW" dirty="0"/>
              <a:t>：</a:t>
            </a:r>
            <a:endParaRPr lang="en-US" altLang="zh-TW" sz="1200" dirty="0"/>
          </a:p>
          <a:p>
            <a:endParaRPr lang="en-US" altLang="zh-TW" sz="600" dirty="0"/>
          </a:p>
          <a:p>
            <a:endParaRPr lang="zh-TW" altLang="zh-TW" sz="600" dirty="0"/>
          </a:p>
          <a:p>
            <a:pPr lvl="0">
              <a:buNone/>
            </a:pPr>
            <a:r>
              <a:rPr lang="en-US" altLang="zh-TW" dirty="0"/>
              <a:t>4.</a:t>
            </a:r>
            <a:r>
              <a:rPr lang="zh-TW" altLang="zh-TW" dirty="0"/>
              <a:t>裝訂方式：書皮為精裝版（要維持平整厚實的質感），書籍為</a:t>
            </a:r>
            <a:r>
              <a:rPr lang="en-US" altLang="zh-TW" dirty="0"/>
              <a:t>A5</a:t>
            </a:r>
            <a:r>
              <a:rPr lang="zh-TW" altLang="zh-TW" dirty="0"/>
              <a:t>的尺寸，用特殊釘書機先訂好繪本故事的內容，再結合書皮，並注意翻閱時是否流暢、頁面間是否貼合。 </a:t>
            </a:r>
          </a:p>
          <a:p>
            <a:pPr lvl="0">
              <a:buNone/>
            </a:pPr>
            <a:endParaRPr lang="zh-TW" altLang="zh-TW" dirty="0"/>
          </a:p>
          <a:p>
            <a:pPr>
              <a:lnSpc>
                <a:spcPct val="150000"/>
              </a:lnSpc>
            </a:pPr>
            <a:endParaRPr lang="en-US" altLang="zh-CN" sz="1200" dirty="0">
              <a:latin typeface="腾祥铁山楷书繁" panose="01010104010101010101" pitchFamily="2" charset="-122"/>
              <a:ea typeface="腾祥铁山楷书繁" panose="0101010401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2525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989" y="810524"/>
            <a:ext cx="1554615" cy="165825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7672" y="4733158"/>
            <a:ext cx="1268115" cy="1566495"/>
          </a:xfrm>
          <a:prstGeom prst="rect">
            <a:avLst/>
          </a:prstGeom>
        </p:spPr>
      </p:pic>
      <p:sp>
        <p:nvSpPr>
          <p:cNvPr id="22" name="矩形 47">
            <a:extLst>
              <a:ext uri="{FF2B5EF4-FFF2-40B4-BE49-F238E27FC236}">
                <a16:creationId xmlns:a16="http://schemas.microsoft.com/office/drawing/2014/main" id="{EFE69C3D-08A7-0EB9-F584-5E575F534C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8604" y="1314417"/>
            <a:ext cx="8286366" cy="4331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buNone/>
            </a:pPr>
            <a:endParaRPr lang="zh-TW" altLang="zh-TW" sz="600" dirty="0"/>
          </a:p>
          <a:p>
            <a:r>
              <a:rPr lang="zh-TW" altLang="zh-TW" dirty="0"/>
              <a:t>故事大綱：</a:t>
            </a:r>
          </a:p>
          <a:p>
            <a:pPr>
              <a:buNone/>
            </a:pPr>
            <a:endParaRPr lang="en-US" altLang="zh-TW" sz="1200" dirty="0"/>
          </a:p>
          <a:p>
            <a:pPr>
              <a:buNone/>
            </a:pPr>
            <a:r>
              <a:rPr lang="zh-TW" altLang="zh-TW" dirty="0"/>
              <a:t>露西一家人暑假到寶石沙灘玩，露西潛入海底時發現了一顆寶石，而凱文則發現異常閃耀的寄居蟹。後來經過爸爸的提醒，大家才意識到海洋受到了污染。最後一家人決定參加淨灘活動，讓寄居蟹有個溫暖而安心的家，也讓海洋重拾繽紛多彩的生命力！</a:t>
            </a:r>
          </a:p>
          <a:p>
            <a:pPr>
              <a:lnSpc>
                <a:spcPct val="150000"/>
              </a:lnSpc>
            </a:pPr>
            <a:endParaRPr lang="en-US" altLang="zh-CN" sz="1200" dirty="0">
              <a:latin typeface="腾祥铁山楷书繁" panose="01010104010101010101" pitchFamily="2" charset="-122"/>
              <a:ea typeface="腾祥铁山楷书繁" panose="0101010401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6250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989" y="810524"/>
            <a:ext cx="1554615" cy="165825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7672" y="4733158"/>
            <a:ext cx="1268115" cy="1566495"/>
          </a:xfrm>
          <a:prstGeom prst="rect">
            <a:avLst/>
          </a:prstGeom>
        </p:spPr>
      </p:pic>
      <p:sp>
        <p:nvSpPr>
          <p:cNvPr id="22" name="矩形 47">
            <a:extLst>
              <a:ext uri="{FF2B5EF4-FFF2-40B4-BE49-F238E27FC236}">
                <a16:creationId xmlns:a16="http://schemas.microsoft.com/office/drawing/2014/main" id="{EFE69C3D-08A7-0EB9-F584-5E575F534C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8604" y="558347"/>
            <a:ext cx="8286366" cy="5888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buNone/>
            </a:pPr>
            <a:endParaRPr lang="en-US" altLang="zh-TW" sz="1200" dirty="0"/>
          </a:p>
          <a:p>
            <a:r>
              <a:rPr lang="zh-TW" altLang="zh-TW" dirty="0"/>
              <a:t>寓意：</a:t>
            </a:r>
          </a:p>
          <a:p>
            <a:pPr>
              <a:buNone/>
            </a:pPr>
            <a:r>
              <a:rPr lang="zh-TW" altLang="zh-TW" dirty="0"/>
              <a:t>關於《露西的寶石》這本繪本，內容聚焦於</a:t>
            </a:r>
            <a:r>
              <a:rPr lang="en-US" altLang="zh-TW" dirty="0"/>
              <a:t>SDGs</a:t>
            </a:r>
            <a:r>
              <a:rPr lang="zh-TW" altLang="zh-TW" dirty="0"/>
              <a:t>第</a:t>
            </a:r>
            <a:r>
              <a:rPr lang="en-US" altLang="zh-TW" dirty="0"/>
              <a:t>14</a:t>
            </a:r>
            <a:r>
              <a:rPr lang="zh-TW" altLang="zh-TW" dirty="0"/>
              <a:t>項的保育海洋生態：「保育及永續利用海洋生態系，以確保生物多樣性並防止海洋環境劣化。」</a:t>
            </a:r>
          </a:p>
          <a:p>
            <a:pPr>
              <a:buNone/>
            </a:pPr>
            <a:endParaRPr lang="en-US" altLang="zh-TW" sz="600" dirty="0"/>
          </a:p>
          <a:p>
            <a:pPr>
              <a:buNone/>
            </a:pPr>
            <a:r>
              <a:rPr lang="zh-TW" altLang="zh-TW" dirty="0"/>
              <a:t>我們認為保護海洋是非常重要的議題，別讓人類隨手丟棄的垃圾變成寄居蟹的家，可能會對海洋生態造成嚴重的危害，讓生物受到傷害，進而影響生態平衡，更破壞了美好的自然景觀！</a:t>
            </a:r>
          </a:p>
          <a:p>
            <a:pPr>
              <a:lnSpc>
                <a:spcPct val="150000"/>
              </a:lnSpc>
            </a:pPr>
            <a:endParaRPr lang="en-US" altLang="zh-CN" sz="1200" dirty="0">
              <a:latin typeface="腾祥铁山楷书繁" panose="01010104010101010101" pitchFamily="2" charset="-122"/>
              <a:ea typeface="腾祥铁山楷书繁" panose="0101010401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1641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715210A2-0536-4747-9D81-3F1B29D0F5F4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3月你好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733</Words>
  <Application>Microsoft Office PowerPoint</Application>
  <PresentationFormat>寬螢幕</PresentationFormat>
  <Paragraphs>83</Paragraphs>
  <Slides>12</Slides>
  <Notes>12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12</vt:i4>
      </vt:variant>
    </vt:vector>
  </HeadingPairs>
  <TitlesOfParts>
    <vt:vector size="23" baseType="lpstr">
      <vt:lpstr>等线</vt:lpstr>
      <vt:lpstr>等线 Light</vt:lpstr>
      <vt:lpstr>微软雅黑</vt:lpstr>
      <vt:lpstr>Slim Joe</vt:lpstr>
      <vt:lpstr>绿浅-瑞雨体</vt:lpstr>
      <vt:lpstr>微軟正黑體</vt:lpstr>
      <vt:lpstr>新細明體</vt:lpstr>
      <vt:lpstr>腾祥铁山楷书繁</vt:lpstr>
      <vt:lpstr>Arial</vt:lpstr>
      <vt:lpstr>Calibri</vt:lpstr>
      <vt:lpstr>Office 主题​​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微软中国</Company>
  <LinksUpToDate>false</LinksUpToDate>
  <SharedDoc>false</SharedDoc>
  <HyperlinkBase>雷锋PPT网www.lfppt.com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雷锋PPT网www.lfppt.com</dc:title>
  <dc:creator>雷锋PPT网www.lfppt.com</dc:creator>
  <cp:keywords>雷锋PPT网www.lfppt.com</cp:keywords>
  <dc:description>雷锋PPT网www.lfppt.com</dc:description>
  <cp:lastModifiedBy>雅文 李</cp:lastModifiedBy>
  <cp:revision>135</cp:revision>
  <dcterms:created xsi:type="dcterms:W3CDTF">2018-03-06T07:08:28Z</dcterms:created>
  <dcterms:modified xsi:type="dcterms:W3CDTF">2023-12-22T10:50:59Z</dcterms:modified>
  <cp:category>雷锋PPT网www.lfppt.com</cp:category>
</cp:coreProperties>
</file>