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AD188-791A-0CA3-4736-8985BB6E4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sz="4000" b="1"/>
              <a:t>自然與藝術實踐  期末作業</a:t>
            </a:r>
            <a:br>
              <a:rPr lang="en-US" altLang="zh-TW" b="1"/>
            </a:br>
            <a:r>
              <a:rPr lang="zh-TW" altLang="en-US" b="1"/>
              <a:t>方濟小山林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4E53AD-4C84-2B9F-8DCE-7DFBE6821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生態四</a:t>
            </a:r>
            <a:r>
              <a:rPr lang="en-US" altLang="zh-TW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 陳為騰 </a:t>
            </a:r>
            <a:r>
              <a:rPr lang="en-US" altLang="zh-TW">
                <a:solidFill>
                  <a:schemeClr val="accent1">
                    <a:lumMod val="50000"/>
                  </a:schemeClr>
                </a:solidFill>
              </a:rPr>
              <a:t>410711526</a:t>
            </a:r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9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7163EE-E07F-A6E4-1018-4EC3180A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策展論述：融合於方濟生活的展示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3B43CB-71DE-65EE-D4EE-60425A6D0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將小山等作品以自然的方式置於方濟樓內</a:t>
            </a:r>
            <a:endParaRPr lang="en-US" altLang="zh-TW"/>
          </a:p>
          <a:p>
            <a:r>
              <a:rPr lang="zh-TW" altLang="en-US"/>
              <a:t>讓行經的人發現後也能會心一笑</a:t>
            </a:r>
            <a:endParaRPr lang="en-US" altLang="zh-TW"/>
          </a:p>
          <a:p>
            <a:r>
              <a:rPr lang="zh-TW" altLang="en-US"/>
              <a:t>追求佈置自然不突兀</a:t>
            </a:r>
          </a:p>
        </p:txBody>
      </p:sp>
    </p:spTree>
    <p:extLst>
      <p:ext uri="{BB962C8B-B14F-4D97-AF65-F5344CB8AC3E}">
        <p14:creationId xmlns:p14="http://schemas.microsoft.com/office/powerpoint/2010/main" val="249403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165C73-57ED-4D02-1E7A-5AAF2B6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9A3CEE-2024-34E2-0BBB-42C4FEC04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這學期的自然藝術實踐課程有趣充實，</a:t>
            </a:r>
            <a:endParaRPr lang="en-US" altLang="zh-TW"/>
          </a:p>
          <a:p>
            <a:r>
              <a:rPr lang="zh-TW" altLang="en-US"/>
              <a:t>許多手作的課程讓大家實際體驗自然與藝術的結合，</a:t>
            </a:r>
            <a:endParaRPr lang="en-US" altLang="zh-TW"/>
          </a:p>
          <a:p>
            <a:r>
              <a:rPr lang="zh-TW" altLang="en-US"/>
              <a:t>而要如何表達其中的生態意涵、如何利用生態材料，</a:t>
            </a:r>
            <a:endParaRPr lang="en-US" altLang="zh-TW"/>
          </a:p>
          <a:p>
            <a:r>
              <a:rPr lang="zh-TW" altLang="en-US"/>
              <a:t>正是我們所學的課題。</a:t>
            </a:r>
            <a:endParaRPr lang="en-US" altLang="zh-TW"/>
          </a:p>
          <a:p>
            <a:r>
              <a:rPr lang="zh-TW" altLang="en-US"/>
              <a:t>講師們的傳授正是實際的心路歷程與知識，</a:t>
            </a:r>
            <a:endParaRPr lang="en-US" altLang="zh-TW"/>
          </a:p>
          <a:p>
            <a:r>
              <a:rPr lang="zh-TW" altLang="en-US"/>
              <a:t>對未來有意進行自然教育的同學也很有幫助，</a:t>
            </a:r>
            <a:endParaRPr lang="en-US" altLang="zh-TW"/>
          </a:p>
          <a:p>
            <a:r>
              <a:rPr lang="zh-TW" altLang="en-US"/>
              <a:t>十分感謝各位導師與講師們。</a:t>
            </a:r>
            <a:endParaRPr lang="en-US" altLang="zh-TW"/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35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8E0270-89CB-8A11-503C-294A91C6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展場一：初入方濟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5DFD58A-FFA1-A8B2-99F3-6217EA5F3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1"/>
            <a:ext cx="3692260" cy="4923014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255FF8A-AE6C-D3C5-5194-4CDE7CEB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65" y="3105944"/>
            <a:ext cx="230744" cy="3995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96F3FC-3B70-92B1-8DFB-E57AD2F2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02" y="3505464"/>
            <a:ext cx="321259" cy="55624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66ECD6F-71F8-258F-8802-722AFC7D1A6E}"/>
              </a:ext>
            </a:extLst>
          </p:cNvPr>
          <p:cNvSpPr txBox="1"/>
          <p:nvPr/>
        </p:nvSpPr>
        <p:spPr>
          <a:xfrm>
            <a:off x="4521243" y="1270000"/>
            <a:ext cx="6107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所在位置：方濟樓門口鋼架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呈現方式：將小山沿著鋼樑跳躍擺放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作品內涵：營造從樹木中間看過去聚焦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群山環繞堆疊的樣子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常出現於此的貓咪彷彿方濟的守護門神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82EEF1A-B8E3-E95D-5E0B-51299F3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40658" y="3024326"/>
            <a:ext cx="177260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42F7D6-DFAA-C790-B40E-7BABA615B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展場二：步步高升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76A7BAF-7CD4-780E-7526-22C8EF71E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0"/>
            <a:ext cx="3733799" cy="4978400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EF18481-C450-04B2-2321-E887F68A21BC}"/>
              </a:ext>
            </a:extLst>
          </p:cNvPr>
          <p:cNvSpPr txBox="1"/>
          <p:nvPr/>
        </p:nvSpPr>
        <p:spPr>
          <a:xfrm>
            <a:off x="4521243" y="1270000"/>
            <a:ext cx="6107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所在位置：汪生態池的廊道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呈現方式：將小山沿著樓梯逐階擺放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作品內涵：營造從步步高升的山巒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7DD2883-EDCF-AF61-9E21-649D1148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19" y="5135914"/>
            <a:ext cx="321259" cy="5562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C6DD20-9C5B-D4F9-B728-76766827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503" y="5309878"/>
            <a:ext cx="321259" cy="55624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540C7EB-C0A5-30E6-BA05-06BA0824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134" y="5487855"/>
            <a:ext cx="321259" cy="55624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DDC538-58BE-2625-CEAC-1DFCBD06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765" y="5692157"/>
            <a:ext cx="321259" cy="5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88DD16-90F6-2A2D-39F2-3475944D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展場三：湖光山色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D7386A1-6C8B-B864-AC19-A5E38527B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270000"/>
            <a:ext cx="6799791" cy="5099844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AEA4FAB-3309-FB60-93A6-508D93673A8B}"/>
              </a:ext>
            </a:extLst>
          </p:cNvPr>
          <p:cNvSpPr txBox="1"/>
          <p:nvPr/>
        </p:nvSpPr>
        <p:spPr>
          <a:xfrm>
            <a:off x="7477124" y="1270000"/>
            <a:ext cx="6107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所在位置：方濟樓生態池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呈現方式：將小山放上裁切好的保麗龍小島上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作品內涵：讓小山與保麗龍島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在生態池上漂浮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呈現「湖光山色」的樣貌體現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B4612BB-787E-500D-0706-5683D55B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73" y="5249210"/>
            <a:ext cx="321259" cy="55624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E2925FD-73F6-6F7D-42B0-D03D2187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35" y="4971088"/>
            <a:ext cx="321259" cy="55624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D31408F-2C8A-9F4B-0C75-61DC77FC4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86" y="5428665"/>
            <a:ext cx="321259" cy="55624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3A85557-110D-8F85-D881-3B93C83D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42" y="4649479"/>
            <a:ext cx="321259" cy="5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22D73-1AF6-A04C-3FCD-9DC4252A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展場四：小山標本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805C143-94F7-11A5-72FE-4DB4ECE29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3238499" cy="431800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5470591-27BA-857A-AF72-A50A8B11F45C}"/>
              </a:ext>
            </a:extLst>
          </p:cNvPr>
          <p:cNvSpPr txBox="1"/>
          <p:nvPr/>
        </p:nvSpPr>
        <p:spPr>
          <a:xfrm>
            <a:off x="4521243" y="1270000"/>
            <a:ext cx="61079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所在位置：方濟樓標本室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呈現方式：將小山擺入標本瓶展示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作品內涵：營造小山的景色被捕捉後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成為方濟的標本收藏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E2E9E07-D0CC-2D2B-B3F5-EA2ABA19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83" y="4577026"/>
            <a:ext cx="321259" cy="5562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F10B0BF-B67E-442F-887F-BE0D25D6A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74" y="5323416"/>
            <a:ext cx="321259" cy="5562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7C992E6-3AFB-5F77-0E2D-231F5A9F4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56" y="5323415"/>
            <a:ext cx="321259" cy="5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F4C9EB-237C-4650-29A9-E255FAB2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戰場五：窗外的海洋世界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2D308FA-655D-41A5-882C-180D5EE0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303" y="1270000"/>
            <a:ext cx="3733799" cy="497840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4993CEC-EC3D-8F41-E2A3-F2FED674C7C2}"/>
              </a:ext>
            </a:extLst>
          </p:cNvPr>
          <p:cNvSpPr txBox="1"/>
          <p:nvPr/>
        </p:nvSpPr>
        <p:spPr>
          <a:xfrm>
            <a:off x="4521243" y="1270000"/>
            <a:ext cx="6107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所在位置：方濟樓教室對外窗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呈現方式：在窗戶上展示玻璃紙拼貼畫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作品內涵：營造向外望去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</a:rPr>
              <a:t>彷彿置身海洋世界般</a:t>
            </a:r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TW">
              <a:solidFill>
                <a:schemeClr val="accent1">
                  <a:lumMod val="50000"/>
                </a:schemeClr>
              </a:solidFill>
            </a:endParaRPr>
          </a:p>
          <a:p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7457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8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多面向</vt:lpstr>
      <vt:lpstr>自然與藝術實踐  期末作業 方濟小山林</vt:lpstr>
      <vt:lpstr>策展論述：融合於方濟生活的展示</vt:lpstr>
      <vt:lpstr>個人學習心得</vt:lpstr>
      <vt:lpstr>展場一：初入方濟</vt:lpstr>
      <vt:lpstr>展場二：步步高升</vt:lpstr>
      <vt:lpstr>展場三：湖光山色</vt:lpstr>
      <vt:lpstr>展場四：小山標本</vt:lpstr>
      <vt:lpstr>戰場五：窗外的海洋世界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方濟小山林</dc:title>
  <dc:creator>Wei-Teng Chen</dc:creator>
  <cp:lastModifiedBy>Wei-Teng Chen</cp:lastModifiedBy>
  <cp:revision>2</cp:revision>
  <dcterms:created xsi:type="dcterms:W3CDTF">2024-01-04T07:34:42Z</dcterms:created>
  <dcterms:modified xsi:type="dcterms:W3CDTF">2024-01-04T09:26:53Z</dcterms:modified>
</cp:coreProperties>
</file>