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82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D599FF-B296-44E1-BE50-FCE5AFB76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7358CDE-AAFA-495D-9D2E-EF44F03FF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00A310D-4924-40A8-95DB-47FDD4719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79242E2-ACA8-4E04-85C4-814E712A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A37D258-38AA-4DDE-B48A-2A8B41D16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9179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FAC6A4-64F9-4B74-BC65-5F8050624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96646E2-D529-477C-B004-225FBB5C5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D4AF0B2-05A5-4E6F-9789-3993779F1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0542DF-A9EB-49F5-B3AC-137B672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CF14952-6BB4-40D4-B145-6203B67C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20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0ECCF5C-E70A-4761-A5B0-27877B8FE9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1D89B99-5ED3-444C-B8A2-5CA07B00D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DD78686-8034-4E43-8156-54707219D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7B7FD26-D7AF-43E1-92D6-76C1500C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FAF9A47-88FA-45A9-88EB-878A0E4A7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256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55EE1C-57A2-4AA4-8497-1C26499F7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84DA67-2D78-4264-A9C7-63115A088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295D107-B2F5-4E14-8C81-4C9AC563A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5364B4-7936-4661-A66A-2016B7EEF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2ECE516-EF24-4929-927E-A2744D4D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98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2ACD1C-FEDE-4C5D-BC15-EF40A41CB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3E8FA86-5D27-4973-9A80-872C7794B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24C6A41-961F-4E80-B257-7F9C568CE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1E40138-E0CF-4982-8188-97522FB85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FF23C9A-FCC1-45EF-B0CC-CB126D12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29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378857-8B91-46D2-9BD3-6789D586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98DAC6-5EF7-483C-A1B9-0E1B47586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1A93CBD-E5FA-4322-9915-9121B2DA9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C2BFDE4-154A-4837-8E22-60C94C44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48D4B04-80F4-4C48-92E8-10689AFD2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D4D52D0-49A7-45CC-8084-B7172126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58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09E228-D1C3-457C-B650-93413AE46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26CDFC6-037D-44B5-8BD0-E4187D02D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DBC5080-7941-4DD3-AFC3-17C49F92B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6A48067-468F-4DE4-9FDA-8C5AE14267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346CB53-21D7-40D5-84B9-C0864F151E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40485D8-9172-4C96-9BDA-943CCACF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31F7999-6971-4CB2-AAFA-467D6E88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CB1A5CC-871A-4A9E-A344-6FD4E1726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481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65B929-806B-4660-81E3-327A70D09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0A705F3-B7C9-431E-88B1-CB65FE06C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11D4BBE-24C2-43BB-85BE-D56B825D6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6FC1457-B327-4652-BE8E-4D98D01DA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82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5A5F0DA-A635-4EFE-A42A-1752A339D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8E179FE-0C90-46C8-A40B-D3BFB1C6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80E0C6-3A19-4133-AE11-58A201212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170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B823F9-E167-48C7-BE42-BB67951A0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E8F924-D5EF-4627-8222-62D09E59B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89780C5-8933-417C-BAC9-D4DDA367C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F9C027E-9CA9-4013-9D6B-A89CB9DC2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9824E26-3EBC-4E40-954D-06516CA10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B124A89-0F68-410A-99D3-FB0167F0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12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8EBD14-6D4C-43C8-B3B7-B95821F4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CACFDF3-4D83-451F-AF02-3832EC252C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C650733-4129-4098-80E9-3A5069B67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6A20921-B542-4B17-A5A6-45FEB7C1D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884C575-FC1E-42C1-872D-CFC1A125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328F4C4-AF42-4E17-A376-C5C9B7FEE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111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02512ED-029C-4CF4-9A72-B4BE64413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0BE09E4-BF54-4BC8-81DB-139D71C5A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BF774C-AA49-4779-927E-BA32F8BED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B7A51F-22EA-4662-AEEC-94AF059FD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774D53C-0B67-449D-AAE1-1D0528083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015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1C8B7B-F598-4DA6-A104-7AD584912B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自然與藝術實踐期末作業</a:t>
            </a:r>
            <a:b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自然產物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983C566-27A3-44ED-8165-A5644336E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26778"/>
            <a:ext cx="9144000" cy="219866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生態四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410927436 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鄭雅云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20000"/>
              </a:lnSpc>
            </a:pP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期末作業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截止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2024.01.04 23:59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086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79A3ED-0F3C-48C1-AF7F-62150C2F1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1350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策展論述：各種意想不到的自然相關產物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1EEE41-38DD-4AD4-9AD4-B63036E6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5725"/>
            <a:ext cx="10077450" cy="280352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自然產物並不是指自然的產物，而是我們利用大自然的素材或特性做出來的藝術作品，可以透過這些作品看到自然不一樣的美，甚至是一些環境議題。</a:t>
            </a:r>
          </a:p>
        </p:txBody>
      </p:sp>
    </p:spTree>
    <p:extLst>
      <p:ext uri="{BB962C8B-B14F-4D97-AF65-F5344CB8AC3E}">
        <p14:creationId xmlns:p14="http://schemas.microsoft.com/office/powerpoint/2010/main" val="344162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DFA7E2-4D64-4230-8251-4DA665F40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展場一：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環環相扣</a:t>
            </a:r>
          </a:p>
        </p:txBody>
      </p:sp>
      <p:pic>
        <p:nvPicPr>
          <p:cNvPr id="3" name="內容版面配置區 2">
            <a:extLst>
              <a:ext uri="{FF2B5EF4-FFF2-40B4-BE49-F238E27FC236}">
                <a16:creationId xmlns:a16="http://schemas.microsoft.com/office/drawing/2014/main" id="{CA221E3D-15CF-495F-92B1-DE7AA00F80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6136" t="9486" r="584" b="17804"/>
          <a:stretch/>
        </p:blipFill>
        <p:spPr>
          <a:xfrm>
            <a:off x="1178530" y="1541900"/>
            <a:ext cx="4102385" cy="4776708"/>
          </a:xfrm>
          <a:prstGeom prst="rect">
            <a:avLst/>
          </a:prstGeom>
        </p:spPr>
      </p:pic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DF3701D-8161-4CE7-A7B8-374689814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16229"/>
            <a:ext cx="5181600" cy="51768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所在位置：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方濟一樓的六角形桌子座位區那條走道的牆壁上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呈現方式：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用縫紉線釣著花圈黏在牆壁上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作品內涵：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透過用鐵絲、花藝膠帶和自然中的花花草草纏在一起做成的花圈，也代表者人類和自然的關係是環環相扣的。</a:t>
            </a:r>
          </a:p>
        </p:txBody>
      </p:sp>
    </p:spTree>
    <p:extLst>
      <p:ext uri="{BB962C8B-B14F-4D97-AF65-F5344CB8AC3E}">
        <p14:creationId xmlns:p14="http://schemas.microsoft.com/office/powerpoint/2010/main" val="5760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6830CF-AFE8-4FFB-8509-6F33FEBA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展場二：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一覽眾山小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3" name="內容版面配置區 2">
            <a:extLst>
              <a:ext uri="{FF2B5EF4-FFF2-40B4-BE49-F238E27FC236}">
                <a16:creationId xmlns:a16="http://schemas.microsoft.com/office/drawing/2014/main" id="{5556DBDE-01CB-4058-8974-14CDC1DA8E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5945" r="17829" b="27642"/>
          <a:stretch/>
        </p:blipFill>
        <p:spPr>
          <a:xfrm>
            <a:off x="916318" y="1762410"/>
            <a:ext cx="4898856" cy="4013395"/>
          </a:xfrm>
          <a:prstGeom prst="rect">
            <a:avLst/>
          </a:prstGeom>
        </p:spPr>
      </p:pic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1A815AD8-0FD3-4C8F-9A9B-AF8147824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00286"/>
            <a:ext cx="5181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所在位置：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方濟地下室實驗室外空地的門口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呈現方式：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羊毛氈小山有高低層次的放在桌上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作品內涵：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用羊毛氈去勾勒出大家心中山的樣子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21248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CB3D8B-DCAD-44C6-9EEE-BD1ABB7F2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展場三：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光影遊戲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8CE3D34-6E52-49FF-9B68-BD01FC87D2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5733" y="2068906"/>
            <a:ext cx="5181600" cy="3885324"/>
          </a:xfrm>
          <a:prstGeom prst="rect">
            <a:avLst/>
          </a:prstGeom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2508741-ACC8-4234-BD7E-4DACF2062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8231" y="1267270"/>
            <a:ext cx="5181600" cy="5488595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所在位置：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方濟從地下室延伸上來的玻璃窗戶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呈現方式：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黏在一格一格的窗戶上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作品內涵：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把彩色的玻璃紙剪成各種自然元素的形狀，搭配太陽的光一起共同完成這個作品，與自然共舞。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0284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633AC0-43CD-4FE8-9675-7D6E02FA1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展場四：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其石很有趣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83BD66C-B0F6-42B7-B7DA-2A921165B8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9282" b="16106"/>
          <a:stretch/>
        </p:blipFill>
        <p:spPr>
          <a:xfrm>
            <a:off x="1043683" y="1690688"/>
            <a:ext cx="4381072" cy="4359408"/>
          </a:xfrm>
          <a:prstGeom prst="rect">
            <a:avLst/>
          </a:prstGeom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D227E22-6F43-4ABC-B8A8-1C2512BB8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所在位置：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方濟小羅馬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呈現方式：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放在階梯上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作品內涵：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透過用粉筆彩繪各種各樣的石頭，會更仔細的去觀察每個石頭的樣子，並驚奇的發現原來自然中一個普通的時候也能這麼有趣。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1824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C77B8D-C2BA-4B69-ADE9-706B85124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展場五：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驚世駭俗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74C0858-DF1C-4B7D-BFF7-7F40F207F5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2058632"/>
            <a:ext cx="5181600" cy="3885324"/>
          </a:xfrm>
          <a:prstGeom prst="rect">
            <a:avLst/>
          </a:prstGeom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171A0A5-1D9C-4119-9C07-F22EA7C208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所在位置：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方濟地下室實驗室外的牆壁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呈現方式：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貼在牆壁上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作品內涵：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簡單的裁剪紙的形狀去呈現出一些動物所面臨的危機。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95904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799788-E0DD-4F04-895F-9F2771FB2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個人學習心得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50BEA7-D752-45D4-A4D1-5DC3A70B2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過這一個學期的課程後，我瞭解到了有很多種方式去接觸自然，課程活動中帶領我們做了很多很有趣和自然有關的作品，也能透過那些作品去宣導或是做一些保護自然的行動。謝謝老師用心設計這個學期的課程！</a:t>
            </a:r>
          </a:p>
        </p:txBody>
      </p:sp>
    </p:spTree>
    <p:extLst>
      <p:ext uri="{BB962C8B-B14F-4D97-AF65-F5344CB8AC3E}">
        <p14:creationId xmlns:p14="http://schemas.microsoft.com/office/powerpoint/2010/main" val="1973239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421</Words>
  <Application>Microsoft Office PowerPoint</Application>
  <PresentationFormat>寬螢幕</PresentationFormat>
  <Paragraphs>39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新細明體</vt:lpstr>
      <vt:lpstr>Arial</vt:lpstr>
      <vt:lpstr>Calibri</vt:lpstr>
      <vt:lpstr>Calibri Light</vt:lpstr>
      <vt:lpstr>Office 佈景主題</vt:lpstr>
      <vt:lpstr>自然與藝術實踐期末作業  自然產物</vt:lpstr>
      <vt:lpstr>策展論述：各種意想不到的自然相關產物</vt:lpstr>
      <vt:lpstr>展場一：環環相扣</vt:lpstr>
      <vt:lpstr>展場二：一覽眾山小</vt:lpstr>
      <vt:lpstr>展場三：光影遊戲</vt:lpstr>
      <vt:lpstr>展場四：其石很有趣</vt:lpstr>
      <vt:lpstr>展場五：驚世駭俗</vt:lpstr>
      <vt:lpstr>個人學習心得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 鄭雅云</cp:lastModifiedBy>
  <cp:revision>16</cp:revision>
  <dcterms:created xsi:type="dcterms:W3CDTF">2023-12-20T05:55:21Z</dcterms:created>
  <dcterms:modified xsi:type="dcterms:W3CDTF">2024-01-04T11:14:18Z</dcterms:modified>
</cp:coreProperties>
</file>