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1" r:id="rId5"/>
    <p:sldId id="262" r:id="rId6"/>
    <p:sldId id="259" r:id="rId7"/>
    <p:sldId id="258" r:id="rId8"/>
    <p:sldId id="260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FD599FF-B296-44E1-BE50-FCE5AFB76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17358CDE-AAFA-495D-9D2E-EF44F03FF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800A310D-4924-40A8-95DB-47FDD4719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D79242E2-ACA8-4E04-85C4-814E712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FA37D258-38AA-4DDE-B48A-2A8B41D1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9179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67FAC6A4-64F9-4B74-BC65-5F8050624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696646E2-D529-477C-B004-225FBB5C5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5D4AF0B2-05A5-4E6F-9789-3993779F1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90542DF-A9EB-49F5-B3AC-137B6725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2CF14952-6BB4-40D4-B145-6203B67C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20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="" xmlns:a16="http://schemas.microsoft.com/office/drawing/2014/main" id="{A0ECCF5C-E70A-4761-A5B0-27877B8FE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="" xmlns:a16="http://schemas.microsoft.com/office/drawing/2014/main" id="{F1D89B99-5ED3-444C-B8A2-5CA07B00D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DD78686-8034-4E43-8156-54707219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57B7FD26-D7AF-43E1-92D6-76C1500C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FAF9A47-88FA-45A9-88EB-878A0E4A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256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DD55EE1C-57A2-4AA4-8497-1C26499F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F84DA67-2D78-4264-A9C7-63115A088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295D107-B2F5-4E14-8C81-4C9AC563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835364B4-7936-4661-A66A-2016B7EE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E2ECE516-EF24-4929-927E-A2744D4D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988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A2ACD1C-FEDE-4C5D-BC15-EF40A41CB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53E8FA86-5D27-4973-9A80-872C7794B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C24C6A41-961F-4E80-B257-7F9C568C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31E40138-E0CF-4982-8188-97522FB85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1FF23C9A-FCC1-45EF-B0CC-CB126D12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292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D378857-8B91-46D2-9BD3-6789D5868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8098DAC6-5EF7-483C-A1B9-0E1B47586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51A93CBD-E5FA-4322-9915-9121B2DA9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0C2BFDE4-154A-4837-8E22-60C94C44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48D4B04-80F4-4C48-92E8-10689AF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1D4D52D0-49A7-45CC-8084-B71721266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58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209E228-D1C3-457C-B650-93413AE4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A26CDFC6-037D-44B5-8BD0-E4187D02D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CDBC5080-7941-4DD3-AFC3-17C49F92BB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="" xmlns:a16="http://schemas.microsoft.com/office/drawing/2014/main" id="{A6A48067-468F-4DE4-9FDA-8C5AE14267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8346CB53-21D7-40D5-84B9-C0864F151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="" xmlns:a16="http://schemas.microsoft.com/office/drawing/2014/main" id="{640485D8-9172-4C96-9BDA-943CCACF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="" xmlns:a16="http://schemas.microsoft.com/office/drawing/2014/main" id="{731F7999-6971-4CB2-AAFA-467D6E88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="" xmlns:a16="http://schemas.microsoft.com/office/drawing/2014/main" id="{DCB1A5CC-871A-4A9E-A344-6FD4E1726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81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F65B929-806B-4660-81E3-327A70D09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="" xmlns:a16="http://schemas.microsoft.com/office/drawing/2014/main" id="{30A705F3-B7C9-431E-88B1-CB65FE06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="" xmlns:a16="http://schemas.microsoft.com/office/drawing/2014/main" id="{411D4BBE-24C2-43BB-85BE-D56B825D6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="" xmlns:a16="http://schemas.microsoft.com/office/drawing/2014/main" id="{66FC1457-B327-4652-BE8E-4D98D01D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982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="" xmlns:a16="http://schemas.microsoft.com/office/drawing/2014/main" id="{05A5F0DA-A635-4EFE-A42A-1752A339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="" xmlns:a16="http://schemas.microsoft.com/office/drawing/2014/main" id="{B8E179FE-0C90-46C8-A40B-D3BFB1C6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5280E0C6-3A19-4133-AE11-58A2012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1707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BB823F9-E167-48C7-BE42-BB67951A0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EE8F924-D5EF-4627-8222-62D09E59B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689780C5-8933-417C-BAC9-D4DDA367C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CF9C027E-9CA9-4013-9D6B-A89CB9DC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49824E26-3EBC-4E40-954D-06516CA10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2B124A89-0F68-410A-99D3-FB0167F0C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2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F88EBD14-6D4C-43C8-B3B7-B95821F4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="" xmlns:a16="http://schemas.microsoft.com/office/drawing/2014/main" id="{4CACFDF3-4D83-451F-AF02-3832EC252C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="" xmlns:a16="http://schemas.microsoft.com/office/drawing/2014/main" id="{2C650733-4129-4098-80E9-3A5069B67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="" xmlns:a16="http://schemas.microsoft.com/office/drawing/2014/main" id="{A6A20921-B542-4B17-A5A6-45FEB7C1D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="" xmlns:a16="http://schemas.microsoft.com/office/drawing/2014/main" id="{B884C575-FC1E-42C1-872D-CFC1A1250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="" xmlns:a16="http://schemas.microsoft.com/office/drawing/2014/main" id="{7328F4C4-AF42-4E17-A376-C5C9B7FEE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1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="" xmlns:a16="http://schemas.microsoft.com/office/drawing/2014/main" id="{602512ED-029C-4CF4-9A72-B4BE6441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="" xmlns:a16="http://schemas.microsoft.com/office/drawing/2014/main" id="{20BE09E4-BF54-4BC8-81DB-139D71C5A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="" xmlns:a16="http://schemas.microsoft.com/office/drawing/2014/main" id="{E8BF774C-AA49-4779-927E-BA32F8BED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6505-7A91-4D17-B135-4EC8D0068847}" type="datetimeFigureOut">
              <a:rPr lang="zh-TW" altLang="en-US" smtClean="0"/>
              <a:t>2023/12/30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="" xmlns:a16="http://schemas.microsoft.com/office/drawing/2014/main" id="{60B7A51F-22EA-4662-AEEC-94AF059FD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="" xmlns:a16="http://schemas.microsoft.com/office/drawing/2014/main" id="{7774D53C-0B67-449D-AAE1-1D0528083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D86B3-5BAA-4B66-9DE2-0D869038EB3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01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531C8B7B-F598-4DA6-A104-7AD584912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373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自然與藝術期末作業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大自然的禮物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="" xmlns:a16="http://schemas.microsoft.com/office/drawing/2014/main" id="{7983C566-27A3-44ED-8165-A5644336E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17541"/>
            <a:ext cx="9144000" cy="1655762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生態三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411015525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趙慈旻</a:t>
            </a:r>
          </a:p>
        </p:txBody>
      </p:sp>
    </p:spTree>
    <p:extLst>
      <p:ext uri="{BB962C8B-B14F-4D97-AF65-F5344CB8AC3E}">
        <p14:creationId xmlns:p14="http://schemas.microsoft.com/office/powerpoint/2010/main" val="59086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2B79A3ED-0F3C-48C1-AF7F-62150C2F1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策展</a:t>
            </a:r>
            <a:r>
              <a:rPr lang="zh-TW" altLang="en-US" dirty="0" smtClean="0"/>
              <a:t>論述</a:t>
            </a:r>
            <a:r>
              <a:rPr lang="zh-TW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dirty="0" smtClean="0"/>
              <a:t>大自然給予我們什麼？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641EEE41-38DD-4AD4-9AD4-B63036E6F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透過自然裏的各種元素做成各種藝術品，供大家欣賞。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4162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1DC77B8D-C2BA-4B69-ADE9-706B85124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53" y="-8726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場一：落葉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拼圖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A171A0A5-1D9C-4119-9C07-F22EA7C20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9951" y="1238301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的門口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：蒐集枯枝落葉擺在地上做出圖案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內涵：顯現大自然冬天的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意象</a:t>
            </a:r>
            <a:endParaRPr lang="zh-TW" altLang="en-US" sz="32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53" y="1238301"/>
            <a:ext cx="5196840" cy="5196840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8395636" y="3625726"/>
            <a:ext cx="2825817" cy="2723949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17000" r="-1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590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CCB3D8B-DCAD-44C6-9EEE-BD1ABB7F2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場二：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花圈手環</a:t>
            </a:r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02508741-ACC8-4234-BD7E-4DACF2062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81311" y="1000661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的貢獻樹旁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編織手鍊放在桌上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內涵：解說由方濟周圍的植物編織而成的手鍊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3" y="1093012"/>
            <a:ext cx="3993682" cy="532370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024" y="3659111"/>
            <a:ext cx="3385776" cy="33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84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37633AC0-43CD-4FE8-9675-7D6E02FA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442" y="127852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場三：編織與環保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4ECDD1FB-1663-4A98-B8E3-18D5468601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照片</a:t>
            </a:r>
            <a:r>
              <a:rPr lang="en-US" altLang="zh-TW" sz="3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3200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="" xmlns:a16="http://schemas.microsoft.com/office/drawing/2014/main" id="{DD227E22-6F43-4ABC-B8A8-1C2512BB8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8054" y="1671805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的側門口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羅馬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廣場對面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：塑膠袋編織放在桌上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：回收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塑膠袋編織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的創意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2" y="1453415"/>
            <a:ext cx="6460302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24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56830CF-AFE8-4FFB-8509-6F33FEBAC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7" y="97272"/>
            <a:ext cx="10515600" cy="977754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藝術品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1A815AD8-0FD3-4C8F-9A9B-AF81478248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9947" y="1360369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的羅馬廣場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：彩繪石頭放置在地上，以互動方式可自由堆疊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作品內涵：透過彩繪石頭的方式創造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出獨一無二的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自然藝術風景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99" y="1075026"/>
            <a:ext cx="4628124" cy="555678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84" y="3736341"/>
            <a:ext cx="3524450" cy="35244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41" y="1975778"/>
            <a:ext cx="2973177" cy="297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DFA7E2-4D64-4230-8251-4DA665F40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75" y="178079"/>
            <a:ext cx="10515600" cy="1325563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場五：小山的季節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="" xmlns:a16="http://schemas.microsoft.com/office/drawing/2014/main" id="{EDF3701D-8161-4CE7-A7B8-374689814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2291" y="1334737"/>
            <a:ext cx="5181600" cy="435133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所在位置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：方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濟樓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的地下門口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呈現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：羊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毛氈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小山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擺放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在桌子上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作品內涵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羊毛氈小山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的故事，包含了春夏秋冬的小山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5" y="1354162"/>
            <a:ext cx="5973844" cy="4481394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891" y="3441271"/>
            <a:ext cx="3204390" cy="42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E8799788-E0DD-4F04-895F-9F2771FB2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個人學習心得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7050BEA7-D752-45D4-A4D1-5DC3A70B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透過展覽策畫將這學期完成的作品回顧了一遍，這堂課的活動都與自然有關，且利用了方濟周圍的植物，做出了不同的作品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，我覺得規劃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都很有趣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，也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很喜歡羊毛氈小山的活動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，整個過程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很療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癒也很放鬆。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239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302</Words>
  <Application>Microsoft Office PowerPoint</Application>
  <PresentationFormat>寬螢幕</PresentationFormat>
  <Paragraphs>27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新細明體</vt:lpstr>
      <vt:lpstr>Arial</vt:lpstr>
      <vt:lpstr>Calibri</vt:lpstr>
      <vt:lpstr>Calibri Light</vt:lpstr>
      <vt:lpstr>Office 佈景主題</vt:lpstr>
      <vt:lpstr> 自然與藝術期末作業 大自然的禮物</vt:lpstr>
      <vt:lpstr>策展論述：大自然給予我們什麼？</vt:lpstr>
      <vt:lpstr>展場一：落葉拼圖</vt:lpstr>
      <vt:lpstr>展場二：花圈手環</vt:lpstr>
      <vt:lpstr>展場三：編織與環保</vt:lpstr>
      <vt:lpstr>展場四：石頭藝術品</vt:lpstr>
      <vt:lpstr>展場五：小山的季節</vt:lpstr>
      <vt:lpstr>個人學習心得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Microsoft 帳戶</cp:lastModifiedBy>
  <cp:revision>24</cp:revision>
  <dcterms:created xsi:type="dcterms:W3CDTF">2023-12-20T05:55:21Z</dcterms:created>
  <dcterms:modified xsi:type="dcterms:W3CDTF">2023-12-30T14:20:37Z</dcterms:modified>
</cp:coreProperties>
</file>