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0" r:id="rId9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 horzBarState="maximized">
    <p:restoredLeft sz="0" autoAdjust="0"/>
    <p:restoredTop sz="0" autoAdjust="0"/>
  </p:normalViewPr>
  <p:slideViewPr>
    <p:cSldViewPr snapToGrid="0">
      <p:cViewPr>
        <p:scale>
          <a:sx n="94" d="100"/>
          <a:sy n="94" d="100"/>
        </p:scale>
        <p:origin x="744" y="-2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FD599FF-B296-44E1-BE50-FCE5AFB768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17358CDE-AAFA-495D-9D2E-EF44F03FF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00A310D-4924-40A8-95DB-47FDD4719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36505-7A91-4D17-B135-4EC8D0068847}" type="datetimeFigureOut">
              <a:rPr lang="zh-TW" altLang="en-US" smtClean="0"/>
              <a:t>2024/1/2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79242E2-ACA8-4E04-85C4-814E712AA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A37D258-38AA-4DDE-B48A-2A8B41D16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D86B3-5BAA-4B66-9DE2-0D869038EB3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29179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7FAC6A4-64F9-4B74-BC65-5F8050624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696646E2-D529-477C-B004-225FBB5C5A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D4AF0B2-05A5-4E6F-9789-3993779F1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36505-7A91-4D17-B135-4EC8D0068847}" type="datetimeFigureOut">
              <a:rPr lang="zh-TW" altLang="en-US" smtClean="0"/>
              <a:t>2024/1/2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90542DF-A9EB-49F5-B3AC-137B67253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CF14952-6BB4-40D4-B145-6203B67CA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D86B3-5BAA-4B66-9DE2-0D869038EB3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2207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A0ECCF5C-E70A-4761-A5B0-27877B8FE9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F1D89B99-5ED3-444C-B8A2-5CA07B00D6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DD78686-8034-4E43-8156-54707219D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36505-7A91-4D17-B135-4EC8D0068847}" type="datetimeFigureOut">
              <a:rPr lang="zh-TW" altLang="en-US" smtClean="0"/>
              <a:t>2024/1/2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7B7FD26-D7AF-43E1-92D6-76C1500C9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FAF9A47-88FA-45A9-88EB-878A0E4A7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D86B3-5BAA-4B66-9DE2-0D869038EB3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2563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D55EE1C-57A2-4AA4-8497-1C26499F7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F84DA67-2D78-4264-A9C7-63115A088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295D107-B2F5-4E14-8C81-4C9AC563A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36505-7A91-4D17-B135-4EC8D0068847}" type="datetimeFigureOut">
              <a:rPr lang="zh-TW" altLang="en-US" smtClean="0"/>
              <a:t>2024/1/2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35364B4-7936-4661-A66A-2016B7EEF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2ECE516-EF24-4929-927E-A2744D4D6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D86B3-5BAA-4B66-9DE2-0D869038EB3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77988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A2ACD1C-FEDE-4C5D-BC15-EF40A41CB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3E8FA86-5D27-4973-9A80-872C7794B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24C6A41-961F-4E80-B257-7F9C568CE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36505-7A91-4D17-B135-4EC8D0068847}" type="datetimeFigureOut">
              <a:rPr lang="zh-TW" altLang="en-US" smtClean="0"/>
              <a:t>2024/1/2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1E40138-E0CF-4982-8188-97522FB85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FF23C9A-FCC1-45EF-B0CC-CB126D12B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D86B3-5BAA-4B66-9DE2-0D869038EB3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9292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D378857-8B91-46D2-9BD3-6789D5868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098DAC6-5EF7-483C-A1B9-0E1B475864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1A93CBD-E5FA-4322-9915-9121B2DA90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0C2BFDE4-154A-4837-8E22-60C94C440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36505-7A91-4D17-B135-4EC8D0068847}" type="datetimeFigureOut">
              <a:rPr lang="zh-TW" altLang="en-US" smtClean="0"/>
              <a:t>2024/1/2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48D4B04-80F4-4C48-92E8-10689AFD2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1D4D52D0-49A7-45CC-8084-B71721266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D86B3-5BAA-4B66-9DE2-0D869038EB3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4588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209E228-D1C3-457C-B650-93413AE46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26CDFC6-037D-44B5-8BD0-E4187D02DD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CDBC5080-7941-4DD3-AFC3-17C49F92BB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A6A48067-468F-4DE4-9FDA-8C5AE14267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8346CB53-21D7-40D5-84B9-C0864F151E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640485D8-9172-4C96-9BDA-943CCACF9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36505-7A91-4D17-B135-4EC8D0068847}" type="datetimeFigureOut">
              <a:rPr lang="zh-TW" altLang="en-US" smtClean="0"/>
              <a:t>2024/1/2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731F7999-6971-4CB2-AAFA-467D6E88F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DCB1A5CC-871A-4A9E-A344-6FD4E1726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D86B3-5BAA-4B66-9DE2-0D869038EB3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4811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F65B929-806B-4660-81E3-327A70D09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30A705F3-B7C9-431E-88B1-CB65FE06C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36505-7A91-4D17-B135-4EC8D0068847}" type="datetimeFigureOut">
              <a:rPr lang="zh-TW" altLang="en-US" smtClean="0"/>
              <a:t>2024/1/2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411D4BBE-24C2-43BB-85BE-D56B825D6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66FC1457-B327-4652-BE8E-4D98D01DA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D86B3-5BAA-4B66-9DE2-0D869038EB3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9828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05A5F0DA-A635-4EFE-A42A-1752A339D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36505-7A91-4D17-B135-4EC8D0068847}" type="datetimeFigureOut">
              <a:rPr lang="zh-TW" altLang="en-US" smtClean="0"/>
              <a:t>2024/1/2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B8E179FE-0C90-46C8-A40B-D3BFB1C61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280E0C6-3A19-4133-AE11-58A201212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D86B3-5BAA-4B66-9DE2-0D869038EB3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1707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BB823F9-E167-48C7-BE42-BB67951A0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EE8F924-D5EF-4627-8222-62D09E59BD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689780C5-8933-417C-BAC9-D4DDA367C4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CF9C027E-9CA9-4013-9D6B-A89CB9DC2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36505-7A91-4D17-B135-4EC8D0068847}" type="datetimeFigureOut">
              <a:rPr lang="zh-TW" altLang="en-US" smtClean="0"/>
              <a:t>2024/1/2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9824E26-3EBC-4E40-954D-06516CA10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B124A89-0F68-410A-99D3-FB0167F0C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D86B3-5BAA-4B66-9DE2-0D869038EB3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122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88EBD14-6D4C-43C8-B3B7-B95821F40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4CACFDF3-4D83-451F-AF02-3832EC252C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C650733-4129-4098-80E9-3A5069B67D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6A20921-B542-4B17-A5A6-45FEB7C1D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36505-7A91-4D17-B135-4EC8D0068847}" type="datetimeFigureOut">
              <a:rPr lang="zh-TW" altLang="en-US" smtClean="0"/>
              <a:t>2024/1/2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884C575-FC1E-42C1-872D-CFC1A1250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328F4C4-AF42-4E17-A376-C5C9B7FEE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D86B3-5BAA-4B66-9DE2-0D869038EB3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11110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602512ED-029C-4CF4-9A72-B4BE64413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0BE09E4-BF54-4BC8-81DB-139D71C5A6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8BF774C-AA49-4779-927E-BA32F8BED9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36505-7A91-4D17-B135-4EC8D0068847}" type="datetimeFigureOut">
              <a:rPr lang="zh-TW" altLang="en-US" smtClean="0"/>
              <a:t>2024/1/2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0B7A51F-22EA-4662-AEEC-94AF059FDB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774D53C-0B67-449D-AAE1-1D0528083D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4D86B3-5BAA-4B66-9DE2-0D869038EB3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0152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31C8B7B-F598-4DA6-A104-7AD584912B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自然與藝術實踐期末作業</a:t>
            </a:r>
            <a:b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給在方濟樓策劃展覽命名</a:t>
            </a:r>
            <a:r>
              <a:rPr lang="en-US" altLang="zh-TW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7983C566-27A3-44ED-8165-A5644336E47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生態二</a:t>
            </a:r>
            <a:r>
              <a:rPr lang="en-US" altLang="zh-TW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 411005538 </a:t>
            </a:r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謝東承</a:t>
            </a:r>
          </a:p>
          <a:p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期末作業</a:t>
            </a:r>
            <a:r>
              <a:rPr lang="en-US" altLang="zh-TW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個人</a:t>
            </a:r>
            <a:r>
              <a:rPr lang="en-US" altLang="zh-TW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截止</a:t>
            </a:r>
            <a:r>
              <a:rPr lang="en-US" altLang="zh-TW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2024.01.04 23:59</a:t>
            </a:r>
            <a:endParaRPr lang="zh-TW" altLang="en-US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90867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B79A3ED-0F3C-48C1-AF7F-62150C2F1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策展論述</a:t>
            </a:r>
            <a:r>
              <a:rPr lang="zh-TW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r>
              <a:rPr lang="zh-TW" altLang="en-US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自然與生活的結合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41EEE41-38DD-4AD4-9AD4-B63036E6FD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>
                <a:solidFill>
                  <a:srgbClr val="FF0000"/>
                </a:solidFill>
              </a:rPr>
              <a:t>這個展覽強調的就是讓大自然和生活結合，特別是在如廁的時候與自然結合會有一種輕鬆排泄的快感，令人身心舒適，這是連羅浮宮都來找想收的作品，但這麼好的作品，我覺得應該回饋給各位來享用，讓生態系的各位都能好好屎用</a:t>
            </a:r>
          </a:p>
        </p:txBody>
      </p:sp>
    </p:spTree>
    <p:extLst>
      <p:ext uri="{BB962C8B-B14F-4D97-AF65-F5344CB8AC3E}">
        <p14:creationId xmlns:p14="http://schemas.microsoft.com/office/powerpoint/2010/main" val="3441623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1DFA7E2-4D64-4230-8251-4DA665F40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展場一：</a:t>
            </a:r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一坨答變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2BAE03F7-0D5B-4B38-AF48-74F059F39F5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altLang="zh-TW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照片</a:t>
            </a:r>
            <a:r>
              <a:rPr lang="en-US" altLang="zh-TW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3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EDF3701D-8161-4CE7-A7B8-3746898146E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所在位置：</a:t>
            </a:r>
            <a:r>
              <a:rPr lang="zh-TW" altLang="en-US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方濟樓的大門口男廁前</a:t>
            </a:r>
            <a:endParaRPr lang="en-US" altLang="zh-TW" sz="3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呈現方式：</a:t>
            </a:r>
            <a:r>
              <a:rPr lang="zh-TW" altLang="en-US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黏在男廁門口牆上</a:t>
            </a:r>
            <a:endParaRPr lang="en-US" altLang="zh-TW" sz="3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作品內涵：</a:t>
            </a:r>
            <a:r>
              <a:rPr lang="zh-TW" altLang="en-US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這些樹葉，大自然給予我們的感覺一樣，變化多端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DAB8980-06FD-E00A-6381-5B9404264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164" y="1456870"/>
            <a:ext cx="3959679" cy="527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07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56830CF-AFE8-4FFB-8509-6F33FEBAC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展場二：</a:t>
            </a:r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周而復屎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67B1AE66-6457-4E2A-ADAE-B8A70B5D1C0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altLang="zh-TW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照片</a:t>
            </a:r>
            <a:r>
              <a:rPr lang="en-US" altLang="zh-TW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3200" dirty="0"/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1A815AD8-0FD3-4C8F-9A9B-AF814782482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所在位置：</a:t>
            </a:r>
            <a:r>
              <a:rPr lang="zh-TW" altLang="en-US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方濟樓的</a:t>
            </a:r>
            <a:r>
              <a:rPr lang="en-US" altLang="zh-TW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2f</a:t>
            </a:r>
            <a:r>
              <a:rPr lang="zh-TW" altLang="en-US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靠近系辦的男廁</a:t>
            </a:r>
            <a:endParaRPr lang="en-US" altLang="zh-TW" sz="3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呈現方式：</a:t>
            </a:r>
            <a:r>
              <a:rPr lang="zh-TW" altLang="en-US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弄成照片貼在洗手台</a:t>
            </a:r>
            <a:endParaRPr lang="en-US" altLang="zh-TW" sz="3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作品內涵：</a:t>
            </a:r>
            <a:r>
              <a:rPr lang="zh-TW" altLang="en-US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每天都會要上廁所，平淡無奇的就跟這樹葉的表情一樣</a:t>
            </a:r>
            <a:endParaRPr lang="zh-TW" altLang="en-US" sz="3200" dirty="0">
              <a:solidFill>
                <a:srgbClr val="FF0000"/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898DC32-F008-999D-7749-4200AA2FD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622" y="1498599"/>
            <a:ext cx="4215493" cy="562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2485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CCB3D8B-DCAD-44C6-9EEE-BD1ABB7F2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展場三：</a:t>
            </a:r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煞氣</a:t>
            </a:r>
            <a:r>
              <a:rPr lang="en-US" altLang="zh-TW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乂巨石卍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C7BB492-2C42-4F88-BC10-5E89542EE2B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照片</a:t>
            </a:r>
            <a:r>
              <a:rPr lang="en-US" altLang="zh-TW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dirty="0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02508741-ACC8-4234-BD7E-4DACF206287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所在位置：</a:t>
            </a:r>
            <a:r>
              <a:rPr lang="zh-TW" altLang="en-US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方濟樓的系辦沙發區</a:t>
            </a:r>
            <a:endParaRPr lang="en-US" altLang="zh-TW" sz="3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呈現方式：</a:t>
            </a:r>
            <a:r>
              <a:rPr lang="zh-TW" altLang="en-US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擺放在桌子上</a:t>
            </a:r>
            <a:endParaRPr lang="en-US" altLang="zh-TW" sz="3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作品內涵：</a:t>
            </a:r>
            <a:r>
              <a:rPr lang="zh-TW" altLang="en-US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老師說用疊石頭，組員竟然還用小樹枝，老師也沒說不行，造就出與眾不同煞氣的石頭</a:t>
            </a:r>
            <a:endParaRPr lang="zh-TW" altLang="en-US" sz="3200" dirty="0">
              <a:solidFill>
                <a:srgbClr val="FF0000"/>
              </a:solidFill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4323F1B-100D-CEC9-3C31-8C9A94582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493" y="1825625"/>
            <a:ext cx="4220936" cy="562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284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7633AC0-43CD-4FE8-9675-7D6E02FA1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展場四：</a:t>
            </a:r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蔡徐崑崙山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ECDD1FB-1663-4A98-B8E3-18D5468601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63271"/>
            <a:ext cx="5181600" cy="4351338"/>
          </a:xfrm>
        </p:spPr>
        <p:txBody>
          <a:bodyPr>
            <a:normAutofit/>
          </a:bodyPr>
          <a:lstStyle/>
          <a:p>
            <a:r>
              <a:rPr lang="en-US" altLang="zh-TW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照片</a:t>
            </a:r>
            <a:r>
              <a:rPr lang="en-US" altLang="zh-TW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3200" dirty="0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DD227E22-6F43-4ABC-B8A8-1C2512BB810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所在位置：</a:t>
            </a:r>
            <a:r>
              <a:rPr lang="zh-TW" altLang="en-US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方濟樓的小田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呈現方式：</a:t>
            </a:r>
            <a:r>
              <a:rPr lang="zh-TW" altLang="en-US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羊毛氈小山擺放在架子上</a:t>
            </a:r>
            <a:endParaRPr lang="en-US" altLang="zh-TW" sz="3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作品內涵：</a:t>
            </a:r>
            <a:r>
              <a:rPr lang="zh-TW" altLang="en-US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練習時長兩年半的個人練習山</a:t>
            </a:r>
          </a:p>
          <a:p>
            <a:r>
              <a:rPr lang="zh-TW" altLang="en-US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興趣是唱、跳、</a:t>
            </a:r>
            <a:r>
              <a:rPr lang="en-US" altLang="zh-TW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rap</a:t>
            </a:r>
            <a:r>
              <a:rPr lang="zh-TW" altLang="en-US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，籃球！</a:t>
            </a:r>
            <a:endParaRPr lang="zh-TW" altLang="en-US" sz="3200" dirty="0">
              <a:solidFill>
                <a:srgbClr val="FF0000"/>
              </a:solidFill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7F3E623C-8E33-1793-7892-6BE92B5EE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658" y="1690688"/>
            <a:ext cx="4844142" cy="363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8241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DC77B8D-C2BA-4B69-ADE9-706B85124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展場五：</a:t>
            </a:r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塑膠垃圾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43A13FB-2E20-4403-B5E4-56D5A02BFEF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altLang="zh-TW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照片</a:t>
            </a:r>
            <a:r>
              <a:rPr lang="en-US" altLang="zh-TW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3200" dirty="0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A171A0A5-1D9C-4119-9C07-F22EA7C2086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所在位置：</a:t>
            </a:r>
            <a:r>
              <a:rPr lang="zh-TW" altLang="en-US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方濟樓的門口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呈現方式：</a:t>
            </a:r>
            <a:r>
              <a:rPr lang="zh-TW" altLang="en-US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用膠帶黏一大坨花在牆壁上</a:t>
            </a:r>
            <a:endParaRPr lang="en-US" altLang="zh-TW" sz="3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作品內涵：</a:t>
            </a:r>
            <a:r>
              <a:rPr lang="zh-TW" altLang="en-US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大自然跟這些花一樣被塑膠侵害</a:t>
            </a:r>
            <a:endParaRPr lang="zh-TW" altLang="en-US" sz="3200" dirty="0">
              <a:solidFill>
                <a:srgbClr val="FF0000"/>
              </a:solidFill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10D51E0-F24B-FA58-6612-9644ED2A3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458" y="1622425"/>
            <a:ext cx="2959214" cy="394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904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8799788-E0DD-4F04-895F-9F2771FB2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個人學習心得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050BEA7-D752-45D4-A4D1-5DC3A70B24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學到了如何製作羊毛氈，和一些手工藝品，受益良多</a:t>
            </a:r>
          </a:p>
        </p:txBody>
      </p:sp>
    </p:spTree>
    <p:extLst>
      <p:ext uri="{BB962C8B-B14F-4D97-AF65-F5344CB8AC3E}">
        <p14:creationId xmlns:p14="http://schemas.microsoft.com/office/powerpoint/2010/main" val="19732397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372</Words>
  <Application>Microsoft Office PowerPoint</Application>
  <PresentationFormat>寬螢幕</PresentationFormat>
  <Paragraphs>32</Paragraphs>
  <Slides>8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8</vt:i4>
      </vt:variant>
    </vt:vector>
  </HeadingPairs>
  <TitlesOfParts>
    <vt:vector size="14" baseType="lpstr">
      <vt:lpstr>微軟正黑體</vt:lpstr>
      <vt:lpstr>新細明體</vt:lpstr>
      <vt:lpstr>Arial</vt:lpstr>
      <vt:lpstr>Calibri</vt:lpstr>
      <vt:lpstr>Calibri Light</vt:lpstr>
      <vt:lpstr>Office 佈景主題</vt:lpstr>
      <vt:lpstr>自然與藝術實踐期末作業 (給在方濟樓策劃展覽命名)</vt:lpstr>
      <vt:lpstr>策展論述：自然與生活的結合</vt:lpstr>
      <vt:lpstr>展場一：一坨答變</vt:lpstr>
      <vt:lpstr>展場二：周而復屎</vt:lpstr>
      <vt:lpstr>展場三：煞氣a乂巨石卍</vt:lpstr>
      <vt:lpstr>展場四：蔡徐崑崙山</vt:lpstr>
      <vt:lpstr>展場五：塑膠垃圾</vt:lpstr>
      <vt:lpstr>個人學習心得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130329</cp:lastModifiedBy>
  <cp:revision>16</cp:revision>
  <dcterms:created xsi:type="dcterms:W3CDTF">2023-12-20T05:55:21Z</dcterms:created>
  <dcterms:modified xsi:type="dcterms:W3CDTF">2024-01-02T13:42:31Z</dcterms:modified>
</cp:coreProperties>
</file>