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2A00E7-9D40-4ECA-B935-62582BF81D1E}" v="455" dt="2024-01-04T05:45:33.4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D599FF-B296-44E1-BE50-FCE5AFB76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7358CDE-AAFA-495D-9D2E-EF44F03FF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310D-4924-40A8-95DB-47FDD471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9242E2-ACA8-4E04-85C4-814E712A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37D258-38AA-4DDE-B48A-2A8B41D1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917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FAC6A4-64F9-4B74-BC65-5F805062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96646E2-D529-477C-B004-225FBB5C5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4AF0B2-05A5-4E6F-9789-3993779F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0542DF-A9EB-49F5-B3AC-137B6725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CF14952-6BB4-40D4-B145-6203B67C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220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0ECCF5C-E70A-4761-A5B0-27877B8FE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D89B99-5ED3-444C-B8A2-5CA07B00D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D78686-8034-4E43-8156-54707219D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B7FD26-D7AF-43E1-92D6-76C1500C9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AF9A47-88FA-45A9-88EB-878A0E4A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56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55EE1C-57A2-4AA4-8497-1C26499F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84DA67-2D78-4264-A9C7-63115A088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95D107-B2F5-4E14-8C81-4C9AC563A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5364B4-7936-4661-A66A-2016B7EE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ECE516-EF24-4929-927E-A2744D4D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798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2ACD1C-FEDE-4C5D-BC15-EF40A41C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E8FA86-5D27-4973-9A80-872C7794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C6A41-961F-4E80-B257-7F9C568CE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E40138-E0CF-4982-8188-97522FB85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F23C9A-FCC1-45EF-B0CC-CB126D12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29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378857-8B91-46D2-9BD3-6789D586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98DAC6-5EF7-483C-A1B9-0E1B47586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A93CBD-E5FA-4322-9915-9121B2DA9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C2BFDE4-154A-4837-8E22-60C94C44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48D4B04-80F4-4C48-92E8-10689AFD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D4D52D0-49A7-45CC-8084-B7172126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58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09E228-D1C3-457C-B650-93413AE4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6CDFC6-037D-44B5-8BD0-E4187D02D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DBC5080-7941-4DD3-AFC3-17C49F92B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6A48067-468F-4DE4-9FDA-8C5AE1426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346CB53-21D7-40D5-84B9-C0864F151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40485D8-9172-4C96-9BDA-943CCACF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31F7999-6971-4CB2-AAFA-467D6E88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CB1A5CC-871A-4A9E-A344-6FD4E172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65B929-806B-4660-81E3-327A70D0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A705F3-B7C9-431E-88B1-CB65FE06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11D4BBE-24C2-43BB-85BE-D56B825D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6FC1457-B327-4652-BE8E-4D98D01D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82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5A5F0DA-A635-4EFE-A42A-1752A339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8E179FE-0C90-46C8-A40B-D3BFB1C6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80E0C6-3A19-4133-AE11-58A20121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70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B823F9-E167-48C7-BE42-BB67951A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E8F924-D5EF-4627-8222-62D09E59B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89780C5-8933-417C-BAC9-D4DDA367C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F9C027E-9CA9-4013-9D6B-A89CB9DC2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824E26-3EBC-4E40-954D-06516CA1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B124A89-0F68-410A-99D3-FB0167F0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1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8EBD14-6D4C-43C8-B3B7-B95821F4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CACFDF3-4D83-451F-AF02-3832EC252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650733-4129-4098-80E9-3A5069B67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6A20921-B542-4B17-A5A6-45FEB7C1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884C575-FC1E-42C1-872D-CFC1A125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328F4C4-AF42-4E17-A376-C5C9B7FE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11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02512ED-029C-4CF4-9A72-B4BE6441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BE09E4-BF54-4BC8-81DB-139D71C5A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BF774C-AA49-4779-927E-BA32F8BED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36505-7A91-4D17-B135-4EC8D0068847}" type="datetimeFigureOut">
              <a:rPr lang="zh-TW" altLang="en-US" smtClean="0"/>
              <a:t>2024/1/3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B7A51F-22EA-4662-AEEC-94AF059FD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74D53C-0B67-449D-AAE1-1D0528083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15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1C8B7B-F598-4DA6-A104-7AD584912B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3200">
                <a:latin typeface="微軟正黑體"/>
                <a:ea typeface="微軟正黑體"/>
              </a:rPr>
              <a:t>自然與藝術實踐期末作業</a:t>
            </a:r>
            <a:br>
              <a:rPr lang="en-US" altLang="zh-TW" dirty="0">
                <a:latin typeface="微軟正黑體"/>
                <a:ea typeface="微軟正黑體"/>
              </a:rPr>
            </a:br>
            <a:r>
              <a:rPr lang="zh-TW" altLang="en-US" sz="3200">
                <a:solidFill>
                  <a:srgbClr val="000000"/>
                </a:solidFill>
                <a:latin typeface="微軟正黑體"/>
                <a:ea typeface="微軟正黑體"/>
              </a:rPr>
              <a:t>小山在哪之我們不會特別注意的小地方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983C566-27A3-44ED-8165-A5644336E4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生態三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A 411015664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魏芷琳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期末作業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0867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79A3ED-0F3C-48C1-AF7F-62150C2F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策展論述</a:t>
            </a:r>
            <a:r>
              <a:rPr lang="zh-TW" altLang="en-US">
                <a:latin typeface="新細明體"/>
                <a:ea typeface="新細明體"/>
              </a:rPr>
              <a:t>：小山在哪呢?</a:t>
            </a:r>
            <a:endParaRPr lang="en-US" altLang="zh-TW">
              <a:solidFill>
                <a:srgbClr val="FF0000"/>
              </a:solidFill>
              <a:ea typeface="新細明體"/>
              <a:cs typeface="Calibri Ligh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1EEE41-38DD-4AD4-9AD4-B63036E6F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3200" dirty="0" err="1">
                <a:ea typeface="新細明體"/>
                <a:cs typeface="Calibri"/>
              </a:rPr>
              <a:t>我們每天去上課是不是都只想著快點去教室，而不太會看看周遭有什麼呢</a:t>
            </a:r>
            <a:r>
              <a:rPr lang="en-US" altLang="zh-TW" sz="3200" dirty="0">
                <a:ea typeface="新細明體"/>
                <a:cs typeface="Calibri"/>
              </a:rPr>
              <a:t>?</a:t>
            </a:r>
          </a:p>
          <a:p>
            <a:pPr marL="0" indent="0">
              <a:buNone/>
            </a:pPr>
            <a:r>
              <a:rPr lang="en-US" altLang="zh-TW" sz="3200" dirty="0" err="1">
                <a:ea typeface="新細明體"/>
                <a:cs typeface="Calibri"/>
              </a:rPr>
              <a:t>現在就跟著小山一起來找找方濟的可愛之處吧</a:t>
            </a:r>
            <a:r>
              <a:rPr lang="en-US" altLang="zh-TW" sz="3200" dirty="0">
                <a:ea typeface="新細明體"/>
                <a:cs typeface="Calibri"/>
              </a:rPr>
              <a:t>!</a:t>
            </a:r>
            <a:endParaRPr lang="en-US" altLang="zh-TW" sz="3200" dirty="0">
              <a:solidFill>
                <a:srgbClr val="000000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623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DFA7E2-4D64-4230-8251-4DA665F4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展場一： 方濟十字架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FBD861C-A70B-983D-DEAC-447829557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7" y="1690688"/>
            <a:ext cx="3287633" cy="4383509"/>
          </a:xfrm>
          <a:prstGeom prst="rect">
            <a:avLst/>
          </a:prstGeom>
        </p:spPr>
      </p:pic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B187E3A3-8D69-8256-B979-140D99C888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0746" y="2990505"/>
            <a:ext cx="308592" cy="324660"/>
          </a:xfrm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DF3701D-8161-4CE7-A7B8-374689814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3200">
                <a:latin typeface="微軟正黑體"/>
                <a:ea typeface="微軟正黑體"/>
              </a:rPr>
              <a:t>所在位置：方濟樓門口的十字架</a:t>
            </a:r>
            <a:endParaRPr lang="en-US" altLang="zh-TW" sz="3200">
              <a:solidFill>
                <a:srgbClr val="FF0000"/>
              </a:solidFill>
              <a:latin typeface="微軟正黑體"/>
              <a:ea typeface="微軟正黑體"/>
            </a:endParaRPr>
          </a:p>
          <a:p>
            <a:r>
              <a:rPr lang="zh-TW" altLang="en-US" sz="3200">
                <a:latin typeface="微軟正黑體"/>
                <a:ea typeface="微軟正黑體"/>
              </a:rPr>
              <a:t>呈現方式：羊毛氈小山擺放在十字架上面</a:t>
            </a:r>
            <a:endParaRPr lang="en-US" altLang="zh-TW" sz="3200" dirty="0">
              <a:latin typeface="微軟正黑體"/>
              <a:ea typeface="微軟正黑體"/>
            </a:endParaRPr>
          </a:p>
          <a:p>
            <a:r>
              <a:rPr lang="zh-TW" altLang="en-US" sz="3200">
                <a:latin typeface="微軟正黑體"/>
                <a:ea typeface="微軟正黑體"/>
              </a:rPr>
              <a:t>作品內涵：這個十字架是方濟的一個小記憶點，通常不會特別注意到，但找找小山的同時，會發現有這麼一個十字架的存在唷!</a:t>
            </a:r>
            <a:endParaRPr lang="en-US" altLang="zh-TW" sz="3200">
              <a:solidFill>
                <a:srgbClr val="FF0000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5760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830CF-AFE8-4FFB-8509-6F33FEBA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展場二：方濟捲款墻</a:t>
            </a:r>
            <a:endParaRPr lang="en-US" altLang="zh-TW">
              <a:solidFill>
                <a:srgbClr val="FF0000"/>
              </a:solidFill>
              <a:latin typeface="微軟正黑體"/>
              <a:ea typeface="微軟正黑體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7B1AE66-6457-4E2A-ADAE-B8A70B5D1C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altLang="zh-TW" sz="3200" dirty="0">
              <a:solidFill>
                <a:srgbClr val="FF0000"/>
              </a:solidFill>
              <a:latin typeface="微軟正黑體"/>
              <a:ea typeface="微軟正黑體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A815AD8-0FD3-4C8F-9A9B-AF81478248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3200">
                <a:latin typeface="微軟正黑體"/>
                <a:ea typeface="微軟正黑體"/>
              </a:rPr>
              <a:t>所在位置：方濟樓117教室外的墻</a:t>
            </a:r>
            <a:endParaRPr lang="en-US" altLang="zh-TW" sz="3200">
              <a:solidFill>
                <a:srgbClr val="FF0000"/>
              </a:solidFill>
              <a:latin typeface="微軟正黑體"/>
              <a:ea typeface="微軟正黑體"/>
            </a:endParaRPr>
          </a:p>
          <a:p>
            <a:r>
              <a:rPr lang="zh-TW" altLang="en-US" sz="3200">
                <a:latin typeface="微軟正黑體"/>
                <a:ea typeface="微軟正黑體"/>
              </a:rPr>
              <a:t>呈現方式：羊毛氈小山擺放在捐款墻下</a:t>
            </a:r>
            <a:endParaRPr lang="en-US" altLang="zh-TW" sz="3200">
              <a:solidFill>
                <a:srgbClr val="FF0000"/>
              </a:solidFill>
              <a:latin typeface="微軟正黑體"/>
              <a:ea typeface="微軟正黑體"/>
              <a:cs typeface="Calibri"/>
            </a:endParaRPr>
          </a:p>
          <a:p>
            <a:r>
              <a:rPr lang="zh-TW" altLang="en-US" sz="3200">
                <a:latin typeface="微軟正黑體"/>
                <a:ea typeface="微軟正黑體"/>
              </a:rPr>
              <a:t>作品內涵：有人注意過嗎?這面牆上綠綠的是一個個捐款者的名字喔!</a:t>
            </a:r>
            <a:endParaRPr lang="en-US" altLang="zh-TW" sz="3200">
              <a:solidFill>
                <a:srgbClr val="FF0000"/>
              </a:solidFill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FE85BA4-FB5E-D36F-BBE2-4769BC276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85" y="1829599"/>
            <a:ext cx="3563667" cy="4751555"/>
          </a:xfrm>
          <a:prstGeom prst="rect">
            <a:avLst/>
          </a:prstGeom>
        </p:spPr>
      </p:pic>
      <p:pic>
        <p:nvPicPr>
          <p:cNvPr id="9" name="內容版面配置區 2">
            <a:extLst>
              <a:ext uri="{FF2B5EF4-FFF2-40B4-BE49-F238E27FC236}">
                <a16:creationId xmlns:a16="http://schemas.microsoft.com/office/drawing/2014/main" id="{257140C5-BCA5-2A7F-C99C-F268D73E1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69" y="4728788"/>
            <a:ext cx="835085" cy="87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48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CB3D8B-DCAD-44C6-9EEE-BD1ABB7F2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展場三：布告欄展</a:t>
            </a:r>
            <a:endParaRPr lang="en-US" altLang="zh-TW">
              <a:solidFill>
                <a:srgbClr val="FF0000"/>
              </a:solidFill>
              <a:latin typeface="微軟正黑體"/>
              <a:ea typeface="微軟正黑體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7BB492-2C42-4F88-BC10-5E89542EE2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508741-ACC8-4234-BD7E-4DACF20628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3200">
                <a:latin typeface="微軟正黑體"/>
                <a:ea typeface="微軟正黑體"/>
              </a:rPr>
              <a:t>所在位置：方濟109外的布告欄區(沒拍到布告欄...)</a:t>
            </a:r>
            <a:endParaRPr lang="en-US" altLang="zh-TW" sz="3200">
              <a:solidFill>
                <a:srgbClr val="FF0000"/>
              </a:solidFill>
              <a:latin typeface="微軟正黑體"/>
              <a:ea typeface="微軟正黑體"/>
            </a:endParaRPr>
          </a:p>
          <a:p>
            <a:r>
              <a:rPr lang="zh-TW" altLang="en-US" sz="3200">
                <a:latin typeface="微軟正黑體"/>
                <a:ea typeface="微軟正黑體"/>
              </a:rPr>
              <a:t>呈現方式：羊毛氈小山擺上在角落</a:t>
            </a:r>
            <a:endParaRPr lang="zh-TW" altLang="en-US" sz="320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r>
              <a:rPr lang="zh-TW" altLang="en-US" sz="3200">
                <a:latin typeface="微軟正黑體"/>
                <a:ea typeface="微軟正黑體"/>
              </a:rPr>
              <a:t>作品內涵：有人注意過這裡嗎?這裡的布告欄都會放系上都一些小活動內容喔!</a:t>
            </a:r>
            <a:endParaRPr lang="zh-TW" altLang="en-US" sz="32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856AB87-8AB6-6F1B-D472-838E27EC2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7" y="1482526"/>
            <a:ext cx="3879970" cy="5182877"/>
          </a:xfrm>
          <a:prstGeom prst="rect">
            <a:avLst/>
          </a:prstGeom>
        </p:spPr>
      </p:pic>
      <p:pic>
        <p:nvPicPr>
          <p:cNvPr id="8" name="內容版面配置區 2">
            <a:extLst>
              <a:ext uri="{FF2B5EF4-FFF2-40B4-BE49-F238E27FC236}">
                <a16:creationId xmlns:a16="http://schemas.microsoft.com/office/drawing/2014/main" id="{66BD5865-F599-6017-4433-ECA4372A5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36" y="5418902"/>
            <a:ext cx="432518" cy="44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8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633AC0-43CD-4FE8-9675-7D6E02FA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展場四：羅馬廣場</a:t>
            </a:r>
            <a:endParaRPr lang="en-US" altLang="zh-TW">
              <a:solidFill>
                <a:srgbClr val="FF0000"/>
              </a:solidFill>
              <a:latin typeface="微軟正黑體"/>
              <a:ea typeface="微軟正黑體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D227E22-6F43-4ABC-B8A8-1C2512BB8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zh-TW" altLang="en-US" sz="3200">
                <a:latin typeface="微軟正黑體"/>
                <a:ea typeface="微軟正黑體"/>
              </a:rPr>
              <a:t>所在位置：方濟的羅馬小廣場</a:t>
            </a:r>
            <a:endParaRPr lang="en-US" altLang="zh-TW" sz="3200">
              <a:solidFill>
                <a:srgbClr val="FF0000"/>
              </a:solidFill>
              <a:latin typeface="微軟正黑體"/>
              <a:ea typeface="微軟正黑體"/>
            </a:endParaRPr>
          </a:p>
          <a:p>
            <a:r>
              <a:rPr lang="zh-TW" altLang="en-US" sz="3200">
                <a:latin typeface="微軟正黑體"/>
                <a:ea typeface="微軟正黑體"/>
              </a:rPr>
              <a:t>呈現方式：羊毛氈小山在羅馬廣場中央</a:t>
            </a:r>
            <a:endParaRPr lang="en-US" altLang="zh-TW" sz="3200">
              <a:solidFill>
                <a:srgbClr val="FF0000"/>
              </a:solidFill>
              <a:latin typeface="微軟正黑體"/>
              <a:ea typeface="微軟正黑體"/>
            </a:endParaRPr>
          </a:p>
          <a:p>
            <a:r>
              <a:rPr lang="zh-TW" altLang="en-US" sz="3200">
                <a:latin typeface="微軟正黑體"/>
                <a:ea typeface="微軟正黑體"/>
              </a:rPr>
              <a:t>作品內涵：這裡是我本人的秘密基地，因為真的沒什麼人會來這，如果需要靜靜，不妨來這邊透透氣，偶爾還會有松鼠在樹上跳來跳去，很可愛。</a:t>
            </a:r>
            <a:endParaRPr lang="zh-TW" altLang="en-US" sz="32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A86CCB3-6CC1-D5C9-FDF5-0D353375B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89" y="2059098"/>
            <a:ext cx="5063725" cy="3790601"/>
          </a:xfrm>
          <a:prstGeom prst="rect">
            <a:avLst/>
          </a:prstGeom>
        </p:spPr>
      </p:pic>
      <p:pic>
        <p:nvPicPr>
          <p:cNvPr id="8" name="內容版面配置區 2">
            <a:extLst>
              <a:ext uri="{FF2B5EF4-FFF2-40B4-BE49-F238E27FC236}">
                <a16:creationId xmlns:a16="http://schemas.microsoft.com/office/drawing/2014/main" id="{1878902B-1592-981C-549F-36AB31BB2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57" y="4110562"/>
            <a:ext cx="849463" cy="888522"/>
          </a:xfrm>
          <a:prstGeom prst="rect">
            <a:avLst/>
          </a:prstGeom>
        </p:spPr>
      </p:pic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6720B82B-787D-DCF8-7E18-B30FFA7CF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1520" y="5563738"/>
            <a:ext cx="178280" cy="613225"/>
          </a:xfrm>
        </p:spPr>
        <p:txBody>
          <a:bodyPr>
            <a:normAutofit lnSpcReduction="1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182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C77B8D-C2BA-4B69-ADE9-706B8512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展場五：海豚與風車共存</a:t>
            </a:r>
            <a:endParaRPr lang="en-US" altLang="zh-TW">
              <a:solidFill>
                <a:srgbClr val="FF0000"/>
              </a:solidFill>
              <a:latin typeface="微軟正黑體"/>
              <a:ea typeface="微軟正黑體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3A13FB-2E20-4403-B5E4-56D5A02BFE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altLang="zh-TW" sz="3200">
              <a:solidFill>
                <a:srgbClr val="FF0000"/>
              </a:solidFill>
              <a:latin typeface="微軟正黑體"/>
              <a:ea typeface="微軟正黑體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171A0A5-1D9C-4119-9C07-F22EA7C208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3200">
                <a:latin typeface="微軟正黑體"/>
                <a:ea typeface="微軟正黑體"/>
              </a:rPr>
              <a:t>所在位置：方濟004外</a:t>
            </a:r>
            <a:endParaRPr lang="en-US" altLang="zh-TW" sz="3200">
              <a:solidFill>
                <a:srgbClr val="FF0000"/>
              </a:solidFill>
              <a:latin typeface="微軟正黑體"/>
              <a:ea typeface="微軟正黑體"/>
            </a:endParaRPr>
          </a:p>
          <a:p>
            <a:r>
              <a:rPr lang="zh-TW" altLang="en-US" sz="3200">
                <a:latin typeface="微軟正黑體"/>
                <a:ea typeface="微軟正黑體"/>
              </a:rPr>
              <a:t>呈現方式：羊毛氈小山擺放在走廊上</a:t>
            </a:r>
            <a:endParaRPr lang="zh-TW" altLang="en-US" sz="320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r>
              <a:rPr lang="zh-TW" altLang="en-US" sz="3200">
                <a:latin typeface="微軟正黑體"/>
                <a:ea typeface="微軟正黑體"/>
              </a:rPr>
              <a:t>作品內涵：這面牆雖然沒什麼特別，不過我仔細看，我們在建立風車的同時，也要考慮海豚的生存，怎麼樣才能平衡兩者呢?</a:t>
            </a:r>
            <a:endParaRPr lang="zh-TW" altLang="en-US" sz="32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43684F6-2D76-E7AF-C54A-00A658BD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08" y="1980725"/>
            <a:ext cx="5186905" cy="3897364"/>
          </a:xfrm>
          <a:prstGeom prst="rect">
            <a:avLst/>
          </a:prstGeom>
        </p:spPr>
      </p:pic>
      <p:pic>
        <p:nvPicPr>
          <p:cNvPr id="8" name="內容版面配置區 2">
            <a:extLst>
              <a:ext uri="{FF2B5EF4-FFF2-40B4-BE49-F238E27FC236}">
                <a16:creationId xmlns:a16="http://schemas.microsoft.com/office/drawing/2014/main" id="{CA6AA270-15A3-018C-B3F3-C6E4B3C11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16" y="4613770"/>
            <a:ext cx="921350" cy="96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0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799788-E0DD-4F04-895F-9F2771FB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個人學習心得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50BEA7-D752-45D4-A4D1-5DC3A70B2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3200" err="1">
                <a:solidFill>
                  <a:srgbClr val="000000"/>
                </a:solidFill>
                <a:latin typeface="微軟正黑體"/>
                <a:ea typeface="微軟正黑體"/>
              </a:rPr>
              <a:t>這個展覽不只是我個人精心挑選，還想讓大家知道方濟有哪些地方是值得我們發現的</a:t>
            </a:r>
            <a:r>
              <a:rPr lang="en-US" altLang="zh-TW" sz="3200" dirty="0">
                <a:solidFill>
                  <a:srgbClr val="000000"/>
                </a:solidFill>
                <a:latin typeface="微軟正黑體"/>
                <a:ea typeface="微軟正黑體"/>
              </a:rPr>
              <a:t>!</a:t>
            </a: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微軟正黑體"/>
                <a:ea typeface="微軟正黑體"/>
              </a:rPr>
              <a:t>如果問我最喜歡哪個展，我最喜歡羅馬廣場展，除了圓形地形，加上樹木包圍，好像身處大自然中，沒有其他吵雜，只有鳥叫跟微風吹過樹葉的薩薩聲，所以方濟其實不只是學習的地方，也是放鬆，淨化心靈的場所。</a:t>
            </a:r>
          </a:p>
        </p:txBody>
      </p:sp>
    </p:spTree>
    <p:extLst>
      <p:ext uri="{BB962C8B-B14F-4D97-AF65-F5344CB8AC3E}">
        <p14:creationId xmlns:p14="http://schemas.microsoft.com/office/powerpoint/2010/main" val="1973239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320</Words>
  <Application>Microsoft Office PowerPoint</Application>
  <PresentationFormat>寬螢幕</PresentationFormat>
  <Paragraphs>34</Paragraphs>
  <Slides>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9" baseType="lpstr">
      <vt:lpstr>Office 佈景主題</vt:lpstr>
      <vt:lpstr>自然與藝術實踐期末作業 小山在哪之我們不會特別注意的小地方</vt:lpstr>
      <vt:lpstr>策展論述：小山在哪呢?</vt:lpstr>
      <vt:lpstr>展場一： 方濟十字架</vt:lpstr>
      <vt:lpstr>展場二：方濟捲款墻</vt:lpstr>
      <vt:lpstr>展場三：布告欄展</vt:lpstr>
      <vt:lpstr>展場四：羅馬廣場</vt:lpstr>
      <vt:lpstr>展場五：海豚與風車共存</vt:lpstr>
      <vt:lpstr>個人學習心得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魏芷琳</cp:lastModifiedBy>
  <cp:revision>446</cp:revision>
  <dcterms:created xsi:type="dcterms:W3CDTF">2023-12-20T05:55:21Z</dcterms:created>
  <dcterms:modified xsi:type="dcterms:W3CDTF">2024-01-04T05:45:35Z</dcterms:modified>
</cp:coreProperties>
</file>