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A BAMM" userId="530314941f6a08ab" providerId="LiveId" clId="{04B98C84-07DB-E943-830A-FB1D6595E759}"/>
    <pc:docChg chg="undo custSel addSld delSld modSld">
      <pc:chgData name="BRAA BAMM" userId="530314941f6a08ab" providerId="LiveId" clId="{04B98C84-07DB-E943-830A-FB1D6595E759}" dt="2024-01-04T06:16:38.578" v="474" actId="478"/>
      <pc:docMkLst>
        <pc:docMk/>
      </pc:docMkLst>
      <pc:sldChg chg="modSp">
        <pc:chgData name="BRAA BAMM" userId="530314941f6a08ab" providerId="LiveId" clId="{04B98C84-07DB-E943-830A-FB1D6595E759}" dt="2024-01-04T06:15:53.434" v="464" actId="20577"/>
        <pc:sldMkLst>
          <pc:docMk/>
          <pc:sldMk cId="590867171" sldId="256"/>
        </pc:sldMkLst>
        <pc:spChg chg="mod">
          <ac:chgData name="BRAA BAMM" userId="530314941f6a08ab" providerId="LiveId" clId="{04B98C84-07DB-E943-830A-FB1D6595E759}" dt="2024-01-04T06:15:53.434" v="464" actId="20577"/>
          <ac:spMkLst>
            <pc:docMk/>
            <pc:sldMk cId="590867171" sldId="256"/>
            <ac:spMk id="2" creationId="{531C8B7B-F598-4DA6-A104-7AD584912B99}"/>
          </ac:spMkLst>
        </pc:spChg>
        <pc:spChg chg="mod">
          <ac:chgData name="BRAA BAMM" userId="530314941f6a08ab" providerId="LiveId" clId="{04B98C84-07DB-E943-830A-FB1D6595E759}" dt="2024-01-04T05:31:23.592" v="76" actId="20577"/>
          <ac:spMkLst>
            <pc:docMk/>
            <pc:sldMk cId="590867171" sldId="256"/>
            <ac:spMk id="3" creationId="{7983C566-27A3-44ED-8165-A5644336E47B}"/>
          </ac:spMkLst>
        </pc:spChg>
      </pc:sldChg>
      <pc:sldChg chg="modSp">
        <pc:chgData name="BRAA BAMM" userId="530314941f6a08ab" providerId="LiveId" clId="{04B98C84-07DB-E943-830A-FB1D6595E759}" dt="2024-01-04T05:36:34.251" v="198" actId="20577"/>
        <pc:sldMkLst>
          <pc:docMk/>
          <pc:sldMk cId="3441623679" sldId="257"/>
        </pc:sldMkLst>
        <pc:spChg chg="mod">
          <ac:chgData name="BRAA BAMM" userId="530314941f6a08ab" providerId="LiveId" clId="{04B98C84-07DB-E943-830A-FB1D6595E759}" dt="2024-01-04T05:34:44.564" v="132" actId="207"/>
          <ac:spMkLst>
            <pc:docMk/>
            <pc:sldMk cId="3441623679" sldId="257"/>
            <ac:spMk id="2" creationId="{2B79A3ED-0F3C-48C1-AF7F-62150C2F1689}"/>
          </ac:spMkLst>
        </pc:spChg>
        <pc:spChg chg="mod">
          <ac:chgData name="BRAA BAMM" userId="530314941f6a08ab" providerId="LiveId" clId="{04B98C84-07DB-E943-830A-FB1D6595E759}" dt="2024-01-04T05:36:34.251" v="198" actId="20577"/>
          <ac:spMkLst>
            <pc:docMk/>
            <pc:sldMk cId="3441623679" sldId="257"/>
            <ac:spMk id="3" creationId="{641EEE41-38DD-4AD4-9AD4-B63036E6FD10}"/>
          </ac:spMkLst>
        </pc:spChg>
      </pc:sldChg>
      <pc:sldChg chg="addSp delSp modSp">
        <pc:chgData name="BRAA BAMM" userId="530314941f6a08ab" providerId="LiveId" clId="{04B98C84-07DB-E943-830A-FB1D6595E759}" dt="2024-01-04T05:38:45.399" v="220" actId="931"/>
        <pc:sldMkLst>
          <pc:docMk/>
          <pc:sldMk cId="57607501" sldId="258"/>
        </pc:sldMkLst>
        <pc:spChg chg="mod">
          <ac:chgData name="BRAA BAMM" userId="530314941f6a08ab" providerId="LiveId" clId="{04B98C84-07DB-E943-830A-FB1D6595E759}" dt="2024-01-04T05:37:02.109" v="203" actId="22"/>
          <ac:spMkLst>
            <pc:docMk/>
            <pc:sldMk cId="57607501" sldId="258"/>
            <ac:spMk id="2" creationId="{01DFA7E2-4D64-4230-8251-4DA665F409AB}"/>
          </ac:spMkLst>
        </pc:spChg>
        <pc:spChg chg="del mod">
          <ac:chgData name="BRAA BAMM" userId="530314941f6a08ab" providerId="LiveId" clId="{04B98C84-07DB-E943-830A-FB1D6595E759}" dt="2024-01-04T05:38:45.399" v="220" actId="931"/>
          <ac:spMkLst>
            <pc:docMk/>
            <pc:sldMk cId="57607501" sldId="258"/>
            <ac:spMk id="4" creationId="{2BAE03F7-0D5B-4B38-AF48-74F059F39F58}"/>
          </ac:spMkLst>
        </pc:spChg>
        <pc:spChg chg="mod">
          <ac:chgData name="BRAA BAMM" userId="530314941f6a08ab" providerId="LiveId" clId="{04B98C84-07DB-E943-830A-FB1D6595E759}" dt="2024-01-04T05:38:17.455" v="215" actId="113"/>
          <ac:spMkLst>
            <pc:docMk/>
            <pc:sldMk cId="57607501" sldId="258"/>
            <ac:spMk id="5" creationId="{EDF3701D-8161-4CE7-A7B8-3746898146EA}"/>
          </ac:spMkLst>
        </pc:spChg>
        <pc:picChg chg="add mod ord">
          <ac:chgData name="BRAA BAMM" userId="530314941f6a08ab" providerId="LiveId" clId="{04B98C84-07DB-E943-830A-FB1D6595E759}" dt="2024-01-04T05:38:45.399" v="220" actId="931"/>
          <ac:picMkLst>
            <pc:docMk/>
            <pc:sldMk cId="57607501" sldId="258"/>
            <ac:picMk id="3" creationId="{D6EB7689-CD76-E4B0-173F-EF47A3DD217D}"/>
          </ac:picMkLst>
        </pc:picChg>
      </pc:sldChg>
      <pc:sldChg chg="addSp delSp modSp">
        <pc:chgData name="BRAA BAMM" userId="530314941f6a08ab" providerId="LiveId" clId="{04B98C84-07DB-E943-830A-FB1D6595E759}" dt="2024-01-04T05:56:04.501" v="357" actId="478"/>
        <pc:sldMkLst>
          <pc:docMk/>
          <pc:sldMk cId="3821248585" sldId="259"/>
        </pc:sldMkLst>
        <pc:spChg chg="mod">
          <ac:chgData name="BRAA BAMM" userId="530314941f6a08ab" providerId="LiveId" clId="{04B98C84-07DB-E943-830A-FB1D6595E759}" dt="2024-01-04T05:39:43.978" v="229" actId="207"/>
          <ac:spMkLst>
            <pc:docMk/>
            <pc:sldMk cId="3821248585" sldId="259"/>
            <ac:spMk id="2" creationId="{E56830CF-AFE8-4FFB-8509-6F33FEBAC434}"/>
          </ac:spMkLst>
        </pc:spChg>
        <pc:spChg chg="del mod">
          <ac:chgData name="BRAA BAMM" userId="530314941f6a08ab" providerId="LiveId" clId="{04B98C84-07DB-E943-830A-FB1D6595E759}" dt="2024-01-04T05:43:22.843" v="258" actId="931"/>
          <ac:spMkLst>
            <pc:docMk/>
            <pc:sldMk cId="3821248585" sldId="259"/>
            <ac:spMk id="4" creationId="{67B1AE66-6457-4E2A-ADAE-B8A70B5D1C07}"/>
          </ac:spMkLst>
        </pc:spChg>
        <pc:spChg chg="add del mod">
          <ac:chgData name="BRAA BAMM" userId="530314941f6a08ab" providerId="LiveId" clId="{04B98C84-07DB-E943-830A-FB1D6595E759}" dt="2024-01-04T05:55:31.196" v="349" actId="21"/>
          <ac:spMkLst>
            <pc:docMk/>
            <pc:sldMk cId="3821248585" sldId="259"/>
            <ac:spMk id="4" creationId="{D9B7786B-179A-0F21-7AF7-B67D631CD7AE}"/>
          </ac:spMkLst>
        </pc:spChg>
        <pc:spChg chg="del mod">
          <ac:chgData name="BRAA BAMM" userId="530314941f6a08ab" providerId="LiveId" clId="{04B98C84-07DB-E943-830A-FB1D6595E759}" dt="2024-01-04T05:40:36.380" v="231" actId="22"/>
          <ac:spMkLst>
            <pc:docMk/>
            <pc:sldMk cId="3821248585" sldId="259"/>
            <ac:spMk id="5" creationId="{1A815AD8-0FD3-4C8F-9A9B-AF814782482F}"/>
          </ac:spMkLst>
        </pc:spChg>
        <pc:spChg chg="add mod">
          <ac:chgData name="BRAA BAMM" userId="530314941f6a08ab" providerId="LiveId" clId="{04B98C84-07DB-E943-830A-FB1D6595E759}" dt="2024-01-04T05:42:50.550" v="253" actId="113"/>
          <ac:spMkLst>
            <pc:docMk/>
            <pc:sldMk cId="3821248585" sldId="259"/>
            <ac:spMk id="6" creationId="{D08D746E-64B9-885D-3468-669B6429C534}"/>
          </ac:spMkLst>
        </pc:spChg>
        <pc:spChg chg="add del mod">
          <ac:chgData name="BRAA BAMM" userId="530314941f6a08ab" providerId="LiveId" clId="{04B98C84-07DB-E943-830A-FB1D6595E759}" dt="2024-01-04T05:56:04.501" v="357" actId="478"/>
          <ac:spMkLst>
            <pc:docMk/>
            <pc:sldMk cId="3821248585" sldId="259"/>
            <ac:spMk id="8" creationId="{604922C1-6495-9F91-0F24-0B9BB8DA2F1D}"/>
          </ac:spMkLst>
        </pc:spChg>
        <pc:spChg chg="add del mod">
          <ac:chgData name="BRAA BAMM" userId="530314941f6a08ab" providerId="LiveId" clId="{04B98C84-07DB-E943-830A-FB1D6595E759}" dt="2024-01-04T05:48:42.972" v="289" actId="21"/>
          <ac:spMkLst>
            <pc:docMk/>
            <pc:sldMk cId="3821248585" sldId="259"/>
            <ac:spMk id="9" creationId="{6DD22422-4C42-08EB-2525-6546B9FD2015}"/>
          </ac:spMkLst>
        </pc:spChg>
        <pc:spChg chg="add del mod">
          <ac:chgData name="BRAA BAMM" userId="530314941f6a08ab" providerId="LiveId" clId="{04B98C84-07DB-E943-830A-FB1D6595E759}" dt="2024-01-04T05:49:49.699" v="298" actId="478"/>
          <ac:spMkLst>
            <pc:docMk/>
            <pc:sldMk cId="3821248585" sldId="259"/>
            <ac:spMk id="11" creationId="{5B2FCFB9-5C22-A1E4-CB78-A464231729CA}"/>
          </ac:spMkLst>
        </pc:spChg>
        <pc:graphicFrameChg chg="add del mod ord modGraphic">
          <ac:chgData name="BRAA BAMM" userId="530314941f6a08ab" providerId="LiveId" clId="{04B98C84-07DB-E943-830A-FB1D6595E759}" dt="2024-01-04T05:49:44.043" v="296" actId="3680"/>
          <ac:graphicFrameMkLst>
            <pc:docMk/>
            <pc:sldMk cId="3821248585" sldId="259"/>
            <ac:graphicFrameMk id="12" creationId="{E5983A16-343A-361F-BF20-8BD466EB7406}"/>
          </ac:graphicFrameMkLst>
        </pc:graphicFrameChg>
        <pc:picChg chg="add mod ord">
          <ac:chgData name="BRAA BAMM" userId="530314941f6a08ab" providerId="LiveId" clId="{04B98C84-07DB-E943-830A-FB1D6595E759}" dt="2024-01-04T05:43:22.843" v="258" actId="931"/>
          <ac:picMkLst>
            <pc:docMk/>
            <pc:sldMk cId="3821248585" sldId="259"/>
            <ac:picMk id="7" creationId="{B106BBB7-674B-2F13-FFD2-A4C67EF8B8CF}"/>
          </ac:picMkLst>
        </pc:picChg>
      </pc:sldChg>
      <pc:sldChg chg="modSp">
        <pc:chgData name="BRAA BAMM" userId="530314941f6a08ab" providerId="LiveId" clId="{04B98C84-07DB-E943-830A-FB1D6595E759}" dt="2024-01-04T06:14:30.218" v="460" actId="20577"/>
        <pc:sldMkLst>
          <pc:docMk/>
          <pc:sldMk cId="1973239774" sldId="260"/>
        </pc:sldMkLst>
        <pc:spChg chg="mod">
          <ac:chgData name="BRAA BAMM" userId="530314941f6a08ab" providerId="LiveId" clId="{04B98C84-07DB-E943-830A-FB1D6595E759}" dt="2024-01-04T06:14:24.953" v="452" actId="2711"/>
          <ac:spMkLst>
            <pc:docMk/>
            <pc:sldMk cId="1973239774" sldId="260"/>
            <ac:spMk id="2" creationId="{E8799788-E0DD-4F04-895F-9F2771FB20ED}"/>
          </ac:spMkLst>
        </pc:spChg>
        <pc:spChg chg="mod">
          <ac:chgData name="BRAA BAMM" userId="530314941f6a08ab" providerId="LiveId" clId="{04B98C84-07DB-E943-830A-FB1D6595E759}" dt="2024-01-04T06:14:30.218" v="460" actId="20577"/>
          <ac:spMkLst>
            <pc:docMk/>
            <pc:sldMk cId="1973239774" sldId="260"/>
            <ac:spMk id="3" creationId="{7050BEA7-D752-45D4-A4D1-5DC3A70B2419}"/>
          </ac:spMkLst>
        </pc:spChg>
      </pc:sldChg>
      <pc:sldChg chg="addSp delSp modSp">
        <pc:chgData name="BRAA BAMM" userId="530314941f6a08ab" providerId="LiveId" clId="{04B98C84-07DB-E943-830A-FB1D6595E759}" dt="2024-01-04T06:16:38.578" v="474" actId="478"/>
        <pc:sldMkLst>
          <pc:docMk/>
          <pc:sldMk cId="2710284565" sldId="261"/>
        </pc:sldMkLst>
        <pc:spChg chg="mod">
          <ac:chgData name="BRAA BAMM" userId="530314941f6a08ab" providerId="LiveId" clId="{04B98C84-07DB-E943-830A-FB1D6595E759}" dt="2024-01-04T06:15:23.228" v="462" actId="22"/>
          <ac:spMkLst>
            <pc:docMk/>
            <pc:sldMk cId="2710284565" sldId="261"/>
            <ac:spMk id="2" creationId="{ECCB3D8B-DCAD-44C6-9EEE-BD1ABB7F2FB3}"/>
          </ac:spMkLst>
        </pc:spChg>
        <pc:spChg chg="del mod">
          <ac:chgData name="BRAA BAMM" userId="530314941f6a08ab" providerId="LiveId" clId="{04B98C84-07DB-E943-830A-FB1D6595E759}" dt="2024-01-04T05:45:41.443" v="276" actId="931"/>
          <ac:spMkLst>
            <pc:docMk/>
            <pc:sldMk cId="2710284565" sldId="261"/>
            <ac:spMk id="3" creationId="{0C7BB492-2C42-4F88-BC10-5E89542EE2B4}"/>
          </ac:spMkLst>
        </pc:spChg>
        <pc:spChg chg="del">
          <ac:chgData name="BRAA BAMM" userId="530314941f6a08ab" providerId="LiveId" clId="{04B98C84-07DB-E943-830A-FB1D6595E759}" dt="2024-01-04T05:44:56.674" v="264" actId="478"/>
          <ac:spMkLst>
            <pc:docMk/>
            <pc:sldMk cId="2710284565" sldId="261"/>
            <ac:spMk id="4" creationId="{02508741-ACC8-4234-BD7E-4DACF2062873}"/>
          </ac:spMkLst>
        </pc:spChg>
        <pc:spChg chg="add del mod">
          <ac:chgData name="BRAA BAMM" userId="530314941f6a08ab" providerId="LiveId" clId="{04B98C84-07DB-E943-830A-FB1D6595E759}" dt="2024-01-04T05:57:28.394" v="364" actId="478"/>
          <ac:spMkLst>
            <pc:docMk/>
            <pc:sldMk cId="2710284565" sldId="261"/>
            <ac:spMk id="4" creationId="{441E1138-407A-0507-847D-00FB01D8FF63}"/>
          </ac:spMkLst>
        </pc:spChg>
        <pc:spChg chg="add del mod">
          <ac:chgData name="BRAA BAMM" userId="530314941f6a08ab" providerId="LiveId" clId="{04B98C84-07DB-E943-830A-FB1D6595E759}" dt="2024-01-04T05:56:33.647" v="361" actId="478"/>
          <ac:spMkLst>
            <pc:docMk/>
            <pc:sldMk cId="2710284565" sldId="261"/>
            <ac:spMk id="6" creationId="{2714E602-6D40-E231-253F-792F6956C433}"/>
          </ac:spMkLst>
        </pc:spChg>
        <pc:spChg chg="add del mod">
          <ac:chgData name="BRAA BAMM" userId="530314941f6a08ab" providerId="LiveId" clId="{04B98C84-07DB-E943-830A-FB1D6595E759}" dt="2024-01-04T05:49:03.459" v="291" actId="478"/>
          <ac:spMkLst>
            <pc:docMk/>
            <pc:sldMk cId="2710284565" sldId="261"/>
            <ac:spMk id="6" creationId="{ECBE8858-3E17-186B-58D7-9ED94369DB8C}"/>
          </ac:spMkLst>
        </pc:spChg>
        <pc:spChg chg="add del mod">
          <ac:chgData name="BRAA BAMM" userId="530314941f6a08ab" providerId="LiveId" clId="{04B98C84-07DB-E943-830A-FB1D6595E759}" dt="2024-01-04T05:49:09.159" v="292" actId="478"/>
          <ac:spMkLst>
            <pc:docMk/>
            <pc:sldMk cId="2710284565" sldId="261"/>
            <ac:spMk id="9" creationId="{63B9607E-BFBE-31CF-C525-5C3FFAD94558}"/>
          </ac:spMkLst>
        </pc:spChg>
        <pc:spChg chg="add del mod">
          <ac:chgData name="BRAA BAMM" userId="530314941f6a08ab" providerId="LiveId" clId="{04B98C84-07DB-E943-830A-FB1D6595E759}" dt="2024-01-04T05:57:26.342" v="363" actId="478"/>
          <ac:spMkLst>
            <pc:docMk/>
            <pc:sldMk cId="2710284565" sldId="261"/>
            <ac:spMk id="9" creationId="{6FE4055D-AFCD-F6AE-773B-D02D88E2E922}"/>
          </ac:spMkLst>
        </pc:spChg>
        <pc:spChg chg="add del mod">
          <ac:chgData name="BRAA BAMM" userId="530314941f6a08ab" providerId="LiveId" clId="{04B98C84-07DB-E943-830A-FB1D6595E759}" dt="2024-01-04T05:57:21.032" v="362" actId="478"/>
          <ac:spMkLst>
            <pc:docMk/>
            <pc:sldMk cId="2710284565" sldId="261"/>
            <ac:spMk id="11" creationId="{B67511EC-C30C-A192-8BD8-1D10C014BEE4}"/>
          </ac:spMkLst>
        </pc:spChg>
        <pc:spChg chg="add del mod">
          <ac:chgData name="BRAA BAMM" userId="530314941f6a08ab" providerId="LiveId" clId="{04B98C84-07DB-E943-830A-FB1D6595E759}" dt="2024-01-04T06:16:38.578" v="474" actId="478"/>
          <ac:spMkLst>
            <pc:docMk/>
            <pc:sldMk cId="2710284565" sldId="261"/>
            <ac:spMk id="12" creationId="{0C22CC65-007D-E309-DE34-72254AA17E09}"/>
          </ac:spMkLst>
        </pc:spChg>
        <pc:spChg chg="add del mod">
          <ac:chgData name="BRAA BAMM" userId="530314941f6a08ab" providerId="LiveId" clId="{04B98C84-07DB-E943-830A-FB1D6595E759}" dt="2024-01-04T06:16:38.578" v="474" actId="478"/>
          <ac:spMkLst>
            <pc:docMk/>
            <pc:sldMk cId="2710284565" sldId="261"/>
            <ac:spMk id="14" creationId="{DA3A4FCB-99F0-9627-6692-95DDC65B5DCF}"/>
          </ac:spMkLst>
        </pc:spChg>
        <pc:spChg chg="add del mod">
          <ac:chgData name="BRAA BAMM" userId="530314941f6a08ab" providerId="LiveId" clId="{04B98C84-07DB-E943-830A-FB1D6595E759}" dt="2024-01-04T06:16:36.939" v="472" actId="22"/>
          <ac:spMkLst>
            <pc:docMk/>
            <pc:sldMk cId="2710284565" sldId="261"/>
            <ac:spMk id="16" creationId="{3EB8AB55-6974-B72E-6B44-99FEC2719DE0}"/>
          </ac:spMkLst>
        </pc:spChg>
        <pc:picChg chg="add mod ord">
          <ac:chgData name="BRAA BAMM" userId="530314941f6a08ab" providerId="LiveId" clId="{04B98C84-07DB-E943-830A-FB1D6595E759}" dt="2024-01-04T05:45:41.443" v="276" actId="931"/>
          <ac:picMkLst>
            <pc:docMk/>
            <pc:sldMk cId="2710284565" sldId="261"/>
            <ac:picMk id="7" creationId="{4C886A95-2B99-0576-83FE-E0C9E87E65C8}"/>
          </ac:picMkLst>
        </pc:picChg>
      </pc:sldChg>
      <pc:sldChg chg="addSp delSp modSp">
        <pc:chgData name="BRAA BAMM" userId="530314941f6a08ab" providerId="LiveId" clId="{04B98C84-07DB-E943-830A-FB1D6595E759}" dt="2024-01-04T06:04:03.572" v="422" actId="207"/>
        <pc:sldMkLst>
          <pc:docMk/>
          <pc:sldMk cId="1451824144" sldId="262"/>
        </pc:sldMkLst>
        <pc:spChg chg="mod">
          <ac:chgData name="BRAA BAMM" userId="530314941f6a08ab" providerId="LiveId" clId="{04B98C84-07DB-E943-830A-FB1D6595E759}" dt="2024-01-04T06:04:03.572" v="422" actId="207"/>
          <ac:spMkLst>
            <pc:docMk/>
            <pc:sldMk cId="1451824144" sldId="262"/>
            <ac:spMk id="2" creationId="{37633AC0-43CD-4FE8-9675-7D6E02FA16A6}"/>
          </ac:spMkLst>
        </pc:spChg>
        <pc:spChg chg="del mod">
          <ac:chgData name="BRAA BAMM" userId="530314941f6a08ab" providerId="LiveId" clId="{04B98C84-07DB-E943-830A-FB1D6595E759}" dt="2024-01-04T06:03:52.117" v="421" actId="931"/>
          <ac:spMkLst>
            <pc:docMk/>
            <pc:sldMk cId="1451824144" sldId="262"/>
            <ac:spMk id="3" creationId="{4ECDD1FB-1663-4A98-B8E3-18D5468601F8}"/>
          </ac:spMkLst>
        </pc:spChg>
        <pc:spChg chg="del">
          <ac:chgData name="BRAA BAMM" userId="530314941f6a08ab" providerId="LiveId" clId="{04B98C84-07DB-E943-830A-FB1D6595E759}" dt="2024-01-04T06:02:47.100" v="406" actId="478"/>
          <ac:spMkLst>
            <pc:docMk/>
            <pc:sldMk cId="1451824144" sldId="262"/>
            <ac:spMk id="4" creationId="{DD227E22-6F43-4ABC-B8A8-1C2512BB810B}"/>
          </ac:spMkLst>
        </pc:spChg>
        <pc:spChg chg="add del mod">
          <ac:chgData name="BRAA BAMM" userId="530314941f6a08ab" providerId="LiveId" clId="{04B98C84-07DB-E943-830A-FB1D6595E759}" dt="2024-01-04T06:02:49.394" v="407" actId="478"/>
          <ac:spMkLst>
            <pc:docMk/>
            <pc:sldMk cId="1451824144" sldId="262"/>
            <ac:spMk id="6" creationId="{EF09EC58-3DC5-060C-3AD2-F2A51C078F7F}"/>
          </ac:spMkLst>
        </pc:spChg>
        <pc:spChg chg="add mod">
          <ac:chgData name="BRAA BAMM" userId="530314941f6a08ab" providerId="LiveId" clId="{04B98C84-07DB-E943-830A-FB1D6595E759}" dt="2024-01-04T06:03:32.450" v="416" actId="113"/>
          <ac:spMkLst>
            <pc:docMk/>
            <pc:sldMk cId="1451824144" sldId="262"/>
            <ac:spMk id="8" creationId="{E1CEE4AF-1671-23B0-73A4-1D0CB80D7C4E}"/>
          </ac:spMkLst>
        </pc:spChg>
        <pc:picChg chg="add mod ord">
          <ac:chgData name="BRAA BAMM" userId="530314941f6a08ab" providerId="LiveId" clId="{04B98C84-07DB-E943-830A-FB1D6595E759}" dt="2024-01-04T06:03:52.117" v="421" actId="931"/>
          <ac:picMkLst>
            <pc:docMk/>
            <pc:sldMk cId="1451824144" sldId="262"/>
            <ac:picMk id="9" creationId="{CFA36732-9C76-51C4-2D7F-9D8632CF3414}"/>
          </ac:picMkLst>
        </pc:picChg>
      </pc:sldChg>
      <pc:sldChg chg="addSp delSp modSp">
        <pc:chgData name="BRAA BAMM" userId="530314941f6a08ab" providerId="LiveId" clId="{04B98C84-07DB-E943-830A-FB1D6595E759}" dt="2024-01-04T06:06:56.437" v="443" actId="931"/>
        <pc:sldMkLst>
          <pc:docMk/>
          <pc:sldMk cId="3695904205" sldId="263"/>
        </pc:sldMkLst>
        <pc:spChg chg="mod">
          <ac:chgData name="BRAA BAMM" userId="530314941f6a08ab" providerId="LiveId" clId="{04B98C84-07DB-E943-830A-FB1D6595E759}" dt="2024-01-04T06:04:46.701" v="427" actId="22"/>
          <ac:spMkLst>
            <pc:docMk/>
            <pc:sldMk cId="3695904205" sldId="263"/>
            <ac:spMk id="2" creationId="{1DC77B8D-C2BA-4B69-ADE9-706B85124634}"/>
          </ac:spMkLst>
        </pc:spChg>
        <pc:spChg chg="del mod">
          <ac:chgData name="BRAA BAMM" userId="530314941f6a08ab" providerId="LiveId" clId="{04B98C84-07DB-E943-830A-FB1D6595E759}" dt="2024-01-04T06:06:56.437" v="443" actId="931"/>
          <ac:spMkLst>
            <pc:docMk/>
            <pc:sldMk cId="3695904205" sldId="263"/>
            <ac:spMk id="3" creationId="{743A13FB-2E20-4403-B5E4-56D5A02BFEF7}"/>
          </ac:spMkLst>
        </pc:spChg>
        <pc:spChg chg="del">
          <ac:chgData name="BRAA BAMM" userId="530314941f6a08ab" providerId="LiveId" clId="{04B98C84-07DB-E943-830A-FB1D6595E759}" dt="2024-01-04T06:04:51.439" v="428" actId="478"/>
          <ac:spMkLst>
            <pc:docMk/>
            <pc:sldMk cId="3695904205" sldId="263"/>
            <ac:spMk id="4" creationId="{A171A0A5-1D9C-4119-9C07-F22EA7C2086F}"/>
          </ac:spMkLst>
        </pc:spChg>
        <pc:spChg chg="add del mod">
          <ac:chgData name="BRAA BAMM" userId="530314941f6a08ab" providerId="LiveId" clId="{04B98C84-07DB-E943-830A-FB1D6595E759}" dt="2024-01-04T06:04:55.777" v="429" actId="478"/>
          <ac:spMkLst>
            <pc:docMk/>
            <pc:sldMk cId="3695904205" sldId="263"/>
            <ac:spMk id="6" creationId="{8F3092CD-1DAC-AF52-5BFE-B72276867B10}"/>
          </ac:spMkLst>
        </pc:spChg>
        <pc:spChg chg="add mod">
          <ac:chgData name="BRAA BAMM" userId="530314941f6a08ab" providerId="LiveId" clId="{04B98C84-07DB-E943-830A-FB1D6595E759}" dt="2024-01-04T06:05:23.851" v="438" actId="113"/>
          <ac:spMkLst>
            <pc:docMk/>
            <pc:sldMk cId="3695904205" sldId="263"/>
            <ac:spMk id="8" creationId="{9705E9C4-3D38-A91E-EA66-EB9B0D736BFB}"/>
          </ac:spMkLst>
        </pc:spChg>
        <pc:picChg chg="add mod ord">
          <ac:chgData name="BRAA BAMM" userId="530314941f6a08ab" providerId="LiveId" clId="{04B98C84-07DB-E943-830A-FB1D6595E759}" dt="2024-01-04T06:06:56.437" v="443" actId="931"/>
          <ac:picMkLst>
            <pc:docMk/>
            <pc:sldMk cId="3695904205" sldId="263"/>
            <ac:picMk id="9" creationId="{852E3357-D577-B892-3CC6-EF8CEF9A1646}"/>
          </ac:picMkLst>
        </pc:picChg>
      </pc:sldChg>
      <pc:sldChg chg="new del">
        <pc:chgData name="BRAA BAMM" userId="530314941f6a08ab" providerId="LiveId" clId="{04B98C84-07DB-E943-830A-FB1D6595E759}" dt="2024-01-04T05:58:19.132" v="366" actId="2696"/>
        <pc:sldMkLst>
          <pc:docMk/>
          <pc:sldMk cId="3620136465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D599FF-B296-44E1-BE50-FCE5AFB76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7358CDE-AAFA-495D-9D2E-EF44F03FF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310D-4924-40A8-95DB-47FDD47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9242E2-ACA8-4E04-85C4-814E712A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37D258-38AA-4DDE-B48A-2A8B41D1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17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AC6A4-64F9-4B74-BC65-5F805062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6646E2-D529-477C-B004-225FBB5C5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4AF0B2-05A5-4E6F-9789-3993779F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0542DF-A9EB-49F5-B3AC-137B6725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F14952-6BB4-40D4-B145-6203B67C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20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0ECCF5C-E70A-4761-A5B0-27877B8FE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D89B99-5ED3-444C-B8A2-5CA07B00D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D78686-8034-4E43-8156-54707219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B7FD26-D7AF-43E1-92D6-76C1500C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AF9A47-88FA-45A9-88EB-878A0E4A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56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55EE1C-57A2-4AA4-8497-1C26499F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84DA67-2D78-4264-A9C7-63115A08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95D107-B2F5-4E14-8C81-4C9AC563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5364B4-7936-4661-A66A-2016B7EE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ECE516-EF24-4929-927E-A2744D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98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ACD1C-FEDE-4C5D-BC15-EF40A41C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E8FA86-5D27-4973-9A80-872C7794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C6A41-961F-4E80-B257-7F9C568C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E40138-E0CF-4982-8188-97522FB8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F23C9A-FCC1-45EF-B0CC-CB126D12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29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78857-8B91-46D2-9BD3-6789D586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98DAC6-5EF7-483C-A1B9-0E1B47586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A93CBD-E5FA-4322-9915-9121B2DA9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C2BFDE4-154A-4837-8E22-60C94C44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8D4B04-80F4-4C48-92E8-10689AFD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4D52D0-49A7-45CC-8084-B7172126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5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09E228-D1C3-457C-B650-93413AE4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6CDFC6-037D-44B5-8BD0-E4187D02D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BC5080-7941-4DD3-AFC3-17C49F92B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6A48067-468F-4DE4-9FDA-8C5AE1426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46CB53-21D7-40D5-84B9-C0864F151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40485D8-9172-4C96-9BDA-943CCAC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31F7999-6971-4CB2-AAFA-467D6E88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CB1A5CC-871A-4A9E-A344-6FD4E172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65B929-806B-4660-81E3-327A70D0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A705F3-B7C9-431E-88B1-CB65FE06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1D4BBE-24C2-43BB-85BE-D56B825D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6FC1457-B327-4652-BE8E-4D98D01D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82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5A5F0DA-A635-4EFE-A42A-1752A339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E179FE-0C90-46C8-A40B-D3BFB1C6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80E0C6-3A19-4133-AE11-58A20121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70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823F9-E167-48C7-BE42-BB67951A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E8F924-D5EF-4627-8222-62D09E59B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9780C5-8933-417C-BAC9-D4DDA367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9C027E-9CA9-4013-9D6B-A89CB9DC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824E26-3EBC-4E40-954D-06516CA1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124A89-0F68-410A-99D3-FB0167F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8EBD14-6D4C-43C8-B3B7-B95821F4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CACFDF3-4D83-451F-AF02-3832EC252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650733-4129-4098-80E9-3A5069B67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A20921-B542-4B17-A5A6-45FEB7C1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884C575-FC1E-42C1-872D-CFC1A125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328F4C4-AF42-4E17-A376-C5C9B7FE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1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2512ED-029C-4CF4-9A72-B4BE6441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BE09E4-BF54-4BC8-81DB-139D71C5A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F774C-AA49-4779-927E-BA32F8BED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A51F-22EA-4662-AEEC-94AF059FD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74D53C-0B67-449D-AAE1-1D052808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15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C8B7B-F598-4DA6-A104-7AD584912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自然與藝術實踐期末作業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5200" dirty="0">
                <a:latin typeface="PMingLiU" panose="02020500000000000000" pitchFamily="18" charset="-120"/>
                <a:ea typeface="PMingLiU" panose="02020500000000000000" pitchFamily="18" charset="-120"/>
              </a:rPr>
              <a:t>自然與藝術的神秘連結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983C566-27A3-44ED-8165-A5644336E4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國企三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411024231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陳麗雅）</a:t>
            </a:r>
          </a:p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期末作業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截止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2024.01.04 23:59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086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9A3ED-0F3C-48C1-AF7F-62150C2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策展論述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方濟樓夢幻自然</a:t>
            </a:r>
            <a:endParaRPr lang="zh-TW" alt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1EEE41-38DD-4AD4-9AD4-B63036E6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5170"/>
              </a:lnSpc>
              <a:buNone/>
            </a:pP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        </a:t>
            </a:r>
            <a:r>
              <a:rPr 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這場展覽旨在深入挖掘自然與藝術之間的神秘聯繫。透過雕塑和畫作，我們呈現人類對於自然的讚美之情。</a:t>
            </a:r>
            <a:endParaRPr lang="zh-TW" altLang="en-US" sz="3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lnSpc>
                <a:spcPts val="5170"/>
              </a:lnSpc>
              <a:buNone/>
            </a:pP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        </a:t>
            </a:r>
            <a:r>
              <a:rPr 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作品運用自然材料和畫筆，生動呈現了藝術審美的演進，表現對美的不懈追求和對自然的深深渴望。</a:t>
            </a:r>
          </a:p>
          <a:p>
            <a:pPr marL="0" indent="0">
              <a:lnSpc>
                <a:spcPts val="5170"/>
              </a:lnSpc>
              <a:buNone/>
            </a:pP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        </a:t>
            </a:r>
            <a:r>
              <a:rPr 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我們期待大家能以欣賞的眼光沉浸在這些作品中，感受到自然與藝術間那神秘而奇妙的連結。</a:t>
            </a:r>
            <a:endParaRPr lang="zh-TW" altLang="en-US" sz="3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16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FA7E2-4D64-4230-8251-4DA665F4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展場一：</a:t>
            </a:r>
            <a:r>
              <a:rPr lang="en-US" sz="4400" dirty="0">
                <a:solidFill>
                  <a:srgbClr val="676C49"/>
                </a:solidFill>
                <a:latin typeface="可画侠客行-繁"/>
                <a:ea typeface="可画侠客行-繁"/>
              </a:rPr>
              <a:t>Floral Crown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6EB7689-CD76-E4B0-173F-EF47A3DD21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DF3701D-8161-4CE7-A7B8-374689814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3200" b="1" dirty="0">
                <a:latin typeface="PMingLiU" panose="02020500000000000000" pitchFamily="18" charset="-120"/>
                <a:ea typeface="PMingLiU" panose="02020500000000000000" pitchFamily="18" charset="-120"/>
              </a:rPr>
              <a:t>所在位置</a:t>
            </a:r>
            <a:r>
              <a:rPr 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：方濟樓B1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3200" b="1" dirty="0">
                <a:latin typeface="PMingLiU" panose="02020500000000000000" pitchFamily="18" charset="-120"/>
                <a:ea typeface="PMingLiU" panose="02020500000000000000" pitchFamily="18" charset="-120"/>
              </a:rPr>
              <a:t>呈現方式</a:t>
            </a:r>
            <a:r>
              <a:rPr 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：以植物打造獨特花冠。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3200" b="1" dirty="0">
                <a:latin typeface="PMingLiU" panose="02020500000000000000" pitchFamily="18" charset="-120"/>
                <a:ea typeface="PMingLiU" panose="02020500000000000000" pitchFamily="18" charset="-120"/>
              </a:rPr>
              <a:t>作品內涵</a:t>
            </a:r>
            <a:r>
              <a:rPr 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：表達對大自然的崇敬，每片植物象徵生命循環，呈現藝術家對藝術的愛，展現獨特美學，深刻體現自然與藝術的連結。</a:t>
            </a:r>
          </a:p>
          <a:p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60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830CF-AFE8-4FFB-8509-6F33FEBA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展場二：</a:t>
            </a:r>
            <a:r>
              <a:rPr 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翩彩之翼</a:t>
            </a:r>
            <a:endParaRPr lang="zh-TW" alt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06BBB7-674B-2F13-FFD2-A4C67EF8B8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D08D746E-64B9-885D-3468-669B6429C534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2" y="1545301"/>
            <a:ext cx="5414436" cy="4911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所在位置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：方濟樓117教室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呈現方式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：不同色調的樹葉巧妙拼湊，造出一隻生動的蝴蝶。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作品內涵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：用樹葉的多樣色彩，象徵大自然生命的多元和和諧，每片樹葉組成的蝴蝶呼應著生命的豐富和多彩。</a:t>
            </a:r>
          </a:p>
          <a:p>
            <a:pPr>
              <a:lnSpc>
                <a:spcPts val="5265"/>
              </a:lnSpc>
            </a:pPr>
            <a:endParaRPr lang="en-US" sz="2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124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CB3D8B-DCAD-44C6-9EEE-BD1ABB7F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展場三：陽（羊）毛山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886A95-2B99-0576-83FE-E0C9E87E6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46" y="1825625"/>
            <a:ext cx="2902707" cy="4351338"/>
          </a:xfr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0C22CC65-007D-E309-DE34-72254AA17E09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485716" y="1612659"/>
            <a:ext cx="6282952" cy="4777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所在位置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：方濟樓117教室後門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呈現方式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ko-KR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以柔和羊毛塑造山巔，太陽矗立山頭，</a:t>
            </a:r>
            <a:r>
              <a:rPr lang="ko-KR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陪一些輕盈的羊毛雲。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作品內涵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ko-KR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這件作品希望透過羊毛的溫暖質感，讓觀眾感受到山川之美，以及輕柔的羊毛雲帶來的恬靜感。</a:t>
            </a:r>
            <a:endParaRPr lang="en-US" sz="2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028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33AC0-43CD-4FE8-9675-7D6E02FA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展場四：</a:t>
            </a:r>
            <a:r>
              <a:rPr 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stone wish tower</a:t>
            </a:r>
            <a:endParaRPr lang="zh-TW" alt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A36732-9C76-51C4-2D7F-9D8632CF3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E1CEE4AF-1671-23B0-73A4-1D0CB80D7C4E}"/>
              </a:ext>
            </a:extLst>
          </p:cNvPr>
          <p:cNvSpPr txBox="1"/>
          <p:nvPr/>
        </p:nvSpPr>
        <p:spPr>
          <a:xfrm>
            <a:off x="5280384" y="1676779"/>
            <a:ext cx="6422270" cy="4649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所在位置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：方濟樓B1圓環樹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呈現方式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：石頭上色排成塔，為願望提供獨特表達方式。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作品內涵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：每塊石頭都是一個許願的象徵，呈現眾多心願的匯聚，啟發觀眾思考願望與自我內在的連結。</a:t>
            </a:r>
          </a:p>
          <a:p>
            <a:pPr>
              <a:lnSpc>
                <a:spcPts val="5265"/>
              </a:lnSpc>
            </a:pPr>
            <a:endParaRPr lang="en-US" sz="2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18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77B8D-C2BA-4B69-ADE9-706B8512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展場五：</a:t>
            </a:r>
            <a:r>
              <a:rPr 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色彩花韻</a:t>
            </a:r>
            <a:endParaRPr lang="zh-TW" alt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2E3357-D577-B892-3CC6-EF8CEF9A16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9705E9C4-3D38-A91E-EA66-EB9B0D736BFB}"/>
              </a:ext>
            </a:extLst>
          </p:cNvPr>
          <p:cNvSpPr txBox="1"/>
          <p:nvPr/>
        </p:nvSpPr>
        <p:spPr>
          <a:xfrm>
            <a:off x="5698195" y="2577717"/>
            <a:ext cx="5964638" cy="3289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所在位置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：方濟樓一樓門口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呈現方式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：不同顏色的花和葉排列</a:t>
            </a:r>
          </a:p>
          <a:p>
            <a:pPr marL="812008" lvl="1" indent="-406004">
              <a:lnSpc>
                <a:spcPts val="5265"/>
              </a:lnSpc>
              <a:buFont typeface="Arial"/>
              <a:buChar char="•"/>
            </a:pPr>
            <a:r>
              <a:rPr lang="en-US" sz="2000" b="1" dirty="0">
                <a:latin typeface="PMingLiU" panose="02020500000000000000" pitchFamily="18" charset="-120"/>
                <a:ea typeface="PMingLiU" panose="02020500000000000000" pitchFamily="18" charset="-120"/>
              </a:rPr>
              <a:t>作品內涵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：各色花葉交織，象徵生命多元，呼應大自然的生機與美。</a:t>
            </a:r>
          </a:p>
          <a:p>
            <a:pPr>
              <a:lnSpc>
                <a:spcPts val="5265"/>
              </a:lnSpc>
            </a:pPr>
            <a:endParaRPr lang="en-US" sz="2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590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799788-E0DD-4F04-895F-9F2771FB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個人學習心得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50BEA7-D752-45D4-A4D1-5DC3A70B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        在自然與藝術實踐課中，透過雕塑、畫作和天然材料，我們展現了對自然的讚美。作品運用自然材料和畫筆，生動呈現了藝術審美的演進，表現了對美的不懈追求和對自然的深深渴望。這堂課讓我更深入感受藝術與自然之間的奇妙連結，同時也讓我體會到我們能夠運用獨立的想法完成自己的作品，這種創造性的自由讓整個學習過程更加豐富。</a:t>
            </a:r>
          </a:p>
        </p:txBody>
      </p:sp>
    </p:spTree>
    <p:extLst>
      <p:ext uri="{BB962C8B-B14F-4D97-AF65-F5344CB8AC3E}">
        <p14:creationId xmlns:p14="http://schemas.microsoft.com/office/powerpoint/2010/main" val="197323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320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佈景主題</vt:lpstr>
      <vt:lpstr>自然與藝術實踐期末作業 自然與藝術的神秘連結</vt:lpstr>
      <vt:lpstr>策展論述：方濟樓夢幻自然</vt:lpstr>
      <vt:lpstr>展場一：Floral Crown</vt:lpstr>
      <vt:lpstr>展場二：翩彩之翼</vt:lpstr>
      <vt:lpstr>展場三：陽（羊）毛山</vt:lpstr>
      <vt:lpstr>展場四：stone wish tower</vt:lpstr>
      <vt:lpstr>展場五：色彩花韻</vt:lpstr>
      <vt:lpstr>個人學習心得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BRAA BAMM</cp:lastModifiedBy>
  <cp:revision>9</cp:revision>
  <dcterms:created xsi:type="dcterms:W3CDTF">2023-12-20T05:55:21Z</dcterms:created>
  <dcterms:modified xsi:type="dcterms:W3CDTF">2024-01-04T06:16:40Z</dcterms:modified>
</cp:coreProperties>
</file>