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3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22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9429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06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615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14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91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3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1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5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65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0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4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75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7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68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id="{F5383384-44E5-704A-6D2E-17B9B1CF9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786744" cy="295612"/>
          </a:xfrm>
        </p:spPr>
        <p:txBody>
          <a:bodyPr>
            <a:normAutofit fontScale="90000"/>
          </a:bodyPr>
          <a:lstStyle/>
          <a:p>
            <a:r>
              <a:rPr lang="vi-TW" dirty="0"/>
              <a:t>國企三A</a:t>
            </a:r>
            <a:r>
              <a:rPr lang="zh-TW" altLang="en-US" dirty="0"/>
              <a:t> </a:t>
            </a:r>
            <a:r>
              <a:rPr lang="en-US" altLang="zh-TW" dirty="0"/>
              <a:t>411024257</a:t>
            </a:r>
            <a:br>
              <a:rPr lang="zh-TW" altLang="en-US" dirty="0"/>
            </a:br>
            <a:r>
              <a:rPr lang="zh-TW" altLang="en-US" dirty="0"/>
              <a:t>范秋賢</a:t>
            </a:r>
            <a:endParaRPr lang="vi-TW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983C566-27A3-44ED-8165-A5644336E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565" y="3429000"/>
            <a:ext cx="18467769" cy="2541081"/>
          </a:xfrm>
        </p:spPr>
        <p:txBody>
          <a:bodyPr>
            <a:normAutofit/>
          </a:bodyPr>
          <a:lstStyle/>
          <a:p>
            <a:r>
              <a:rPr lang="zh-TW" altLang="en-US" sz="4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F0502020204030204" pitchFamily="34" charset="0"/>
                <a:ea typeface="微軟正黑體" panose="020B0604030504040204" pitchFamily="34" charset="-120"/>
              </a:rPr>
              <a:t>台灣在我眼裡</a:t>
            </a:r>
            <a:endParaRPr lang="en-US" altLang="zh-TW" sz="4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LaM Display" panose="020F0502020204030204" pitchFamily="34" charset="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Kiểu 3D 8" descr="White Oak Tree">
                <a:extLst>
                  <a:ext uri="{FF2B5EF4-FFF2-40B4-BE49-F238E27FC236}">
                    <a16:creationId xmlns:a16="http://schemas.microsoft.com/office/drawing/2014/main" id="{82136D15-E6DF-AD83-7887-EF0EA92E86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8998230"/>
                  </p:ext>
                </p:extLst>
              </p:nvPr>
            </p:nvGraphicFramePr>
            <p:xfrm>
              <a:off x="8080436" y="2089101"/>
              <a:ext cx="4780617" cy="476889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80617" cy="4768899"/>
                    </a:xfrm>
                    <a:prstGeom prst="rect">
                      <a:avLst/>
                    </a:prstGeom>
                  </am3d:spPr>
                  <am3d:camera>
                    <am3d:pos x="0" y="0" z="731554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67429" d="1000000"/>
                    <am3d:preTrans dx="1956310" dy="-18000000" dz="1691631"/>
                    <am3d:scale>
                      <am3d:sx n="1000000" d="1000000"/>
                      <am3d:sy n="1000000" d="1000000"/>
                      <am3d:sz n="1000000" d="1000000"/>
                    </am3d:scale>
                    <am3d:rot ax="620876" ay="179398" az="3274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6569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Kiểu 3D 8" descr="White Oak Tree">
                <a:extLst>
                  <a:ext uri="{FF2B5EF4-FFF2-40B4-BE49-F238E27FC236}">
                    <a16:creationId xmlns:a16="http://schemas.microsoft.com/office/drawing/2014/main" id="{82136D15-E6DF-AD83-7887-EF0EA92E86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80436" y="2089101"/>
                <a:ext cx="4780617" cy="47688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086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79A3ED-0F3C-48C1-AF7F-62150C2F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策展論述</a:t>
            </a:r>
            <a:r>
              <a:rPr lang="zh-TW" altLang="en-US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vi-TW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每個</a:t>
            </a:r>
            <a:r>
              <a:rPr lang="zh-TW" altLang="en-US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季節是一種感覺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1EEE41-38DD-4AD4-9AD4-B63036E6F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從清新的春天到濕熱的夏季，台灣的每個季節對國際學生來說都是一次難忘的旅程。讓我們一起探索這個國家每個季節為求學探索生活帶來的不同感受。</a:t>
            </a:r>
          </a:p>
          <a:p>
            <a:r>
              <a:rPr lang="zh-TW" altLang="en-US" sz="3200" dirty="0"/>
              <a:t>台灣的大自然每個季節都有自己的趣事。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Kiểu 3D 3" descr="Falling leaves">
                <a:extLst>
                  <a:ext uri="{FF2B5EF4-FFF2-40B4-BE49-F238E27FC236}">
                    <a16:creationId xmlns:a16="http://schemas.microsoft.com/office/drawing/2014/main" id="{56E92FEE-F558-43B8-2A79-30B1040F95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2888572"/>
                  </p:ext>
                </p:extLst>
              </p:nvPr>
            </p:nvGraphicFramePr>
            <p:xfrm>
              <a:off x="6632222" y="0"/>
              <a:ext cx="6323427" cy="325409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323427" cy="3254092"/>
                    </a:xfrm>
                    <a:prstGeom prst="rect">
                      <a:avLst/>
                    </a:prstGeom>
                  </am3d:spPr>
                  <am3d:camera>
                    <am3d:pos x="0" y="0" z="678627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67388" d="1000000"/>
                    <am3d:preTrans dx="-789368" dy="-13974392" dz="-6365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01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Kiểu 3D 3" descr="Falling leaves">
                <a:extLst>
                  <a:ext uri="{FF2B5EF4-FFF2-40B4-BE49-F238E27FC236}">
                    <a16:creationId xmlns:a16="http://schemas.microsoft.com/office/drawing/2014/main" id="{56E92FEE-F558-43B8-2A79-30B1040F95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32222" y="0"/>
                <a:ext cx="6323427" cy="3254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Kiểu 3D 4" descr="Grass patch">
                <a:extLst>
                  <a:ext uri="{FF2B5EF4-FFF2-40B4-BE49-F238E27FC236}">
                    <a16:creationId xmlns:a16="http://schemas.microsoft.com/office/drawing/2014/main" id="{FAC55AB4-048E-11B4-247B-E0AE04B34B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7175005"/>
                  </p:ext>
                </p:extLst>
              </p:nvPr>
            </p:nvGraphicFramePr>
            <p:xfrm>
              <a:off x="-222275" y="4078873"/>
              <a:ext cx="4631876" cy="277912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631876" cy="2779127"/>
                    </a:xfrm>
                    <a:prstGeom prst="rect">
                      <a:avLst/>
                    </a:prstGeom>
                  </am3d:spPr>
                  <am3d:camera>
                    <am3d:pos x="0" y="0" z="579012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81160" d="1000000"/>
                    <am3d:preTrans dx="5390755" dy="-1339975" dz="2"/>
                    <am3d:scale>
                      <am3d:sx n="1000000" d="1000000"/>
                      <am3d:sy n="1000000" d="1000000"/>
                      <am3d:sz n="1000000" d="1000000"/>
                    </am3d:scale>
                    <am3d:rot ax="3521139" ay="-796855" az="-124117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Kiểu 3D 4" descr="Grass patch">
                <a:extLst>
                  <a:ext uri="{FF2B5EF4-FFF2-40B4-BE49-F238E27FC236}">
                    <a16:creationId xmlns:a16="http://schemas.microsoft.com/office/drawing/2014/main" id="{FAC55AB4-048E-11B4-247B-E0AE04B34B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2275" y="4078873"/>
                <a:ext cx="4631876" cy="27791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62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FA7E2-4D64-4230-8251-4DA665F4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展場一：春天</a:t>
            </a:r>
            <a:endParaRPr lang="zh-TW" altLang="en-US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Chỗ dành sẵn cho Nội dung 7">
            <a:extLst>
              <a:ext uri="{FF2B5EF4-FFF2-40B4-BE49-F238E27FC236}">
                <a16:creationId xmlns:a16="http://schemas.microsoft.com/office/drawing/2014/main" id="{1D530946-1231-07D6-1BEB-2792939D72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73" y="1264555"/>
            <a:ext cx="4105809" cy="5476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DF3701D-8161-4CE7-A7B8-374689814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8382" y="2015611"/>
            <a:ext cx="5136688" cy="3191903"/>
          </a:xfrm>
        </p:spPr>
        <p:txBody>
          <a:bodyPr>
            <a:normAutofit/>
          </a:bodyPr>
          <a:lstStyle/>
          <a:p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方濟樓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呈現方式：學校內多種不同花卉的組合創造了一個極其獨特和精緻的空間。精心照料學校的花卉，不僅美化了學習環境，也讓學生們感受到了親近大自然的體驗。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作品內涵：學校內多種不同花卉的組合創造了一個極其獨特和精緻的空間。精心照料學校的花卉，不僅美化了學習環境，也讓學生們感受到了親近大自然的體驗。</a:t>
            </a:r>
          </a:p>
        </p:txBody>
      </p:sp>
    </p:spTree>
    <p:extLst>
      <p:ext uri="{BB962C8B-B14F-4D97-AF65-F5344CB8AC3E}">
        <p14:creationId xmlns:p14="http://schemas.microsoft.com/office/powerpoint/2010/main" val="5760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830CF-AFE8-4FFB-8509-6F33FEBAC434}"/>
              </a:ext>
            </a:extLst>
          </p:cNvPr>
          <p:cNvSpPr>
            <a:spLocks noGrp="1"/>
          </p:cNvSpPr>
          <p:nvPr>
            <p:ph type="title" orient="vert" idx="4294967295"/>
          </p:nvPr>
        </p:nvSpPr>
        <p:spPr>
          <a:xfrm>
            <a:off x="1940454" y="786606"/>
            <a:ext cx="4155546" cy="5284787"/>
          </a:xfrm>
        </p:spPr>
        <p:txBody>
          <a:bodyPr/>
          <a:lstStyle/>
          <a:p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展場二：夏天</a:t>
            </a:r>
            <a:endParaRPr lang="zh-TW" altLang="en-US" b="1" dirty="0">
              <a:solidFill>
                <a:srgbClr val="000000"/>
              </a:solidFill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A815AD8-0FD3-4C8F-9A9B-AF814782482F}"/>
              </a:ext>
            </a:extLst>
          </p:cNvPr>
          <p:cNvSpPr>
            <a:spLocks noGrp="1"/>
          </p:cNvSpPr>
          <p:nvPr>
            <p:ph type="body" orient="vert" idx="4294967295"/>
          </p:nvPr>
        </p:nvSpPr>
        <p:spPr>
          <a:xfrm>
            <a:off x="5683807" y="2699168"/>
            <a:ext cx="6477000" cy="5284787"/>
          </a:xfrm>
        </p:spPr>
        <p:txBody>
          <a:bodyPr>
            <a:normAutofit/>
          </a:bodyPr>
          <a:lstStyle/>
          <a:p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所在位置：方濟樓</a:t>
            </a:r>
            <a:endParaRPr lang="en-US" altLang="zh-TW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呈現方式：石頭的組合</a:t>
            </a:r>
            <a:endParaRPr lang="en-US" altLang="zh-TW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作品內涵：石頭的組合往往是夏天的象徵。石頭創造了從海灘到山脈的自然景觀，常常增強夏季的美麗。它可以表現出穩定性和可持續性，同時在炎熱的日子裡提供涼爽和親近自然的感覺。</a:t>
            </a:r>
            <a:endParaRPr lang="zh-TW" altLang="en-US" sz="2000" dirty="0">
              <a:solidFill>
                <a:srgbClr val="000000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C9FA246-CC20-510D-421A-569C4083E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09" y="1741367"/>
            <a:ext cx="3606869" cy="4809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124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CB3D8B-DCAD-44C6-9EEE-BD1ABB7F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展場三：秋天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508741-ACC8-4234-BD7E-4DACF2062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3563" y="2794876"/>
            <a:ext cx="6521965" cy="431625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所在位置：方濟樓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呈現方式：花圈是用剩餘的花和秋天的天氣製成的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台灣的秋天可以為越南國際學生帶來獨特的體驗。風景常常變成溫暖而神秘的色彩，各種樹葉的飄落營造出一幅精緻的自然畫卷。國際學生可以享受宜人的氛圍，漫步在綠樹成蔭的街道上，參加水果市集和傳統節慶等秋季活動。台灣的秋天常常帶來寧靜的氣氛，沉浸在這個國家獨特的文化中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7" name="Chỗ dành sẵn cho Nội dung 6">
            <a:extLst>
              <a:ext uri="{FF2B5EF4-FFF2-40B4-BE49-F238E27FC236}">
                <a16:creationId xmlns:a16="http://schemas.microsoft.com/office/drawing/2014/main" id="{B56C1ED7-DEF8-71F4-A066-66B6E08912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83" y="1365489"/>
            <a:ext cx="3868480" cy="5147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028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633AC0-43CD-4FE8-9675-7D6E02FA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展場四：冬天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227E22-6F43-4ABC-B8A8-1C2512BB8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9386" y="2126222"/>
            <a:ext cx="6307392" cy="3777622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所在位置：方濟樓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呈現方式：羊毛氈作品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這件羊毛氈作品以其簡約而精緻的形態捕捉了冬季山峰的靜謐之美。創作者透過溫暖而柔軟的羊毛纖維，巧妙地重現了山峰層次分明的自然結構，從翠綠的山腳，過渡到岩石斑駁的山腰，再到頂端純淨的雪白。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pic>
        <p:nvPicPr>
          <p:cNvPr id="7" name="Chỗ dành sẵn cho Nội dung 6">
            <a:extLst>
              <a:ext uri="{FF2B5EF4-FFF2-40B4-BE49-F238E27FC236}">
                <a16:creationId xmlns:a16="http://schemas.microsoft.com/office/drawing/2014/main" id="{05066F95-DE71-DD90-67B3-548EBD8E19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25" y="1264555"/>
            <a:ext cx="3947250" cy="5265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82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C77B8D-C2BA-4B69-ADE9-706B8512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展場五：春夏秋冬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171A0A5-1D9C-4119-9C07-F22EA7C20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23778"/>
            <a:ext cx="5969000" cy="3777622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所在位置：方濟樓</a:t>
            </a:r>
            <a:endParaRPr lang="en-US" altLang="zh-TW" sz="3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呈現方式：花圈</a:t>
            </a:r>
            <a:endParaRPr lang="en-US" altLang="zh-TW" sz="3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台灣春、夏、秋、冬的結合，創造出一系列奇妙的景觀和天氣體驗變化。春天帶來清新的櫻花，夏天帶來溫暖的陽光，秋天帶來落葉的色彩，而冬天則帶來寒冷的空氣和許多傳統的節日。這種轉變不僅豐富了自然生活，也為國際學生在一年中的每個季節創造了多樣化和獨特的體驗。</a:t>
            </a:r>
            <a:endParaRPr lang="zh-TW" altLang="en-US" sz="3200" dirty="0">
              <a:solidFill>
                <a:srgbClr val="000000"/>
              </a:solidFill>
            </a:endParaRPr>
          </a:p>
        </p:txBody>
      </p:sp>
      <p:pic>
        <p:nvPicPr>
          <p:cNvPr id="7" name="Chỗ dành sẵn cho Nội dung 6">
            <a:extLst>
              <a:ext uri="{FF2B5EF4-FFF2-40B4-BE49-F238E27FC236}">
                <a16:creationId xmlns:a16="http://schemas.microsoft.com/office/drawing/2014/main" id="{6762AB0C-A844-A063-4093-85E197E90C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64" y="1509490"/>
            <a:ext cx="4027582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590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799788-E0DD-4F04-895F-9F2771FB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個人學習心得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50BEA7-D752-45D4-A4D1-5DC3A70B2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這門課真的讓我大開眼界。透過深入的學習，我學會如何從自然中汲取創意，將這些靈感轉化為實際的藝術作品。</a:t>
            </a:r>
          </a:p>
          <a:p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課堂上，我參與了戶外畫畫和攝影，感受到自然美的獨特之處。這不僅增進了我的藝術技能，還讓我更深刻地理解了自然的多樣性。同時，課程還教會了我如何運用藝術手法，將這些美好轉化成視覺作品。除此之外，我還認識到傳統和現代藝術之間的連結，並學到對自然主題進行審美和哲學思考的重要性。</a:t>
            </a:r>
          </a:p>
          <a:p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整體而言，這門課為我提供了豐富的學習體驗，拓展了我的藝術視野，讓我更有信心將自己的觀感融入藝術創作中。</a:t>
            </a:r>
          </a:p>
          <a:p>
            <a:endParaRPr lang="zh-TW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感謝老師的照顧跟幫忙我們的外籍學生🧑‍🎓 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3239774"/>
      </p:ext>
    </p:extLst>
  </p:cSld>
  <p:clrMapOvr>
    <a:masterClrMapping/>
  </p:clrMapOvr>
</p:sld>
</file>

<file path=ppt/theme/theme1.xml><?xml version="1.0" encoding="utf-8"?>
<a:theme xmlns:a="http://schemas.openxmlformats.org/drawingml/2006/main" name="Bó sợi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320</Words>
  <Application>Microsoft Office PowerPoint</Application>
  <PresentationFormat>Màn hình rộng</PresentationFormat>
  <Paragraphs>34</Paragraphs>
  <Slides>8</Slides>
  <Notes>0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9" baseType="lpstr">
      <vt:lpstr>Bó sợi</vt:lpstr>
      <vt:lpstr>國企三A 411024257 范秋賢</vt:lpstr>
      <vt:lpstr>策展論述：每個季節是一種感覺</vt:lpstr>
      <vt:lpstr>展場一：春天</vt:lpstr>
      <vt:lpstr>展場二：夏天</vt:lpstr>
      <vt:lpstr>展場三：秋天</vt:lpstr>
      <vt:lpstr>展場四：冬天</vt:lpstr>
      <vt:lpstr>展場五：春夏秋冬</vt:lpstr>
      <vt:lpstr>個人學習心得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范秋賢</cp:lastModifiedBy>
  <cp:revision>9</cp:revision>
  <dcterms:created xsi:type="dcterms:W3CDTF">2023-12-20T05:55:21Z</dcterms:created>
  <dcterms:modified xsi:type="dcterms:W3CDTF">2024-01-03T11:58:06Z</dcterms:modified>
</cp:coreProperties>
</file>