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D599FF-B296-44E1-BE50-FCE5AFB76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7358CDE-AAFA-495D-9D2E-EF44F03FF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00A310D-4924-40A8-95DB-47FDD4719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79242E2-ACA8-4E04-85C4-814E712A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A37D258-38AA-4DDE-B48A-2A8B41D16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9179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FAC6A4-64F9-4B74-BC65-5F8050624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96646E2-D529-477C-B004-225FBB5C5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D4AF0B2-05A5-4E6F-9789-3993779F1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0542DF-A9EB-49F5-B3AC-137B672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CF14952-6BB4-40D4-B145-6203B67C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20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0ECCF5C-E70A-4761-A5B0-27877B8FE9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1D89B99-5ED3-444C-B8A2-5CA07B00D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DD78686-8034-4E43-8156-54707219D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7B7FD26-D7AF-43E1-92D6-76C1500C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FAF9A47-88FA-45A9-88EB-878A0E4A7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56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55EE1C-57A2-4AA4-8497-1C26499F7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84DA67-2D78-4264-A9C7-63115A088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295D107-B2F5-4E14-8C81-4C9AC563A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5364B4-7936-4661-A66A-2016B7EEF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2ECE516-EF24-4929-927E-A2744D4D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98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2ACD1C-FEDE-4C5D-BC15-EF40A41CB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3E8FA86-5D27-4973-9A80-872C7794B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24C6A41-961F-4E80-B257-7F9C568CE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1E40138-E0CF-4982-8188-97522FB85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FF23C9A-FCC1-45EF-B0CC-CB126D12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29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378857-8B91-46D2-9BD3-6789D586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98DAC6-5EF7-483C-A1B9-0E1B47586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1A93CBD-E5FA-4322-9915-9121B2DA9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C2BFDE4-154A-4837-8E22-60C94C44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48D4B04-80F4-4C48-92E8-10689AFD2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D4D52D0-49A7-45CC-8084-B7172126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58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09E228-D1C3-457C-B650-93413AE46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26CDFC6-037D-44B5-8BD0-E4187D02D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DBC5080-7941-4DD3-AFC3-17C49F92B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6A48067-468F-4DE4-9FDA-8C5AE14267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346CB53-21D7-40D5-84B9-C0864F151E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40485D8-9172-4C96-9BDA-943CCACF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31F7999-6971-4CB2-AAFA-467D6E88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CB1A5CC-871A-4A9E-A344-6FD4E1726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481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65B929-806B-4660-81E3-327A70D09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0A705F3-B7C9-431E-88B1-CB65FE06C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11D4BBE-24C2-43BB-85BE-D56B825D6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6FC1457-B327-4652-BE8E-4D98D01DA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82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5A5F0DA-A635-4EFE-A42A-1752A339D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8E179FE-0C90-46C8-A40B-D3BFB1C6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80E0C6-3A19-4133-AE11-58A201212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170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B823F9-E167-48C7-BE42-BB67951A0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E8F924-D5EF-4627-8222-62D09E59B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89780C5-8933-417C-BAC9-D4DDA367C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F9C027E-9CA9-4013-9D6B-A89CB9DC2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9824E26-3EBC-4E40-954D-06516CA10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B124A89-0F68-410A-99D3-FB0167F0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12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8EBD14-6D4C-43C8-B3B7-B95821F4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CACFDF3-4D83-451F-AF02-3832EC252C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C650733-4129-4098-80E9-3A5069B67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6A20921-B542-4B17-A5A6-45FEB7C1D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884C575-FC1E-42C1-872D-CFC1A125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328F4C4-AF42-4E17-A376-C5C9B7FEE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111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02512ED-029C-4CF4-9A72-B4BE64413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0BE09E4-BF54-4BC8-81DB-139D71C5A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BF774C-AA49-4779-927E-BA32F8BED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B7A51F-22EA-4662-AEEC-94AF059FD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774D53C-0B67-449D-AAE1-1D0528083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015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1C8B7B-F598-4DA6-A104-7AD584912B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自然與藝術實踐期末作業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你沒發現的方濟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983C566-27A3-44ED-8165-A5644336E4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生態二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 411145095 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張心怡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期末作業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截止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2024.01.04 23:59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086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79A3ED-0F3C-48C1-AF7F-62150C2F1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策展論述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1EEE41-38DD-4AD4-9AD4-B63036E6F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</a:rPr>
              <a:t>本次展覽主要地點為偏冷門比較沒有人會注意到的小地方。</a:t>
            </a:r>
          </a:p>
        </p:txBody>
      </p:sp>
    </p:spTree>
    <p:extLst>
      <p:ext uri="{BB962C8B-B14F-4D97-AF65-F5344CB8AC3E}">
        <p14:creationId xmlns:p14="http://schemas.microsoft.com/office/powerpoint/2010/main" val="344162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DFA7E2-4D64-4230-8251-4DA665F40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展場一：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垃圾桶上不是垃圾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DF3701D-8161-4CE7-A7B8-3746898146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所在位置：方濟一樓垃圾桶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呈現方式：將作品擺放於垃圾桶上。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作品內涵：將我們的手作作品放置於垃圾桶上，可以為垃圾桶增添一點藝術氣息。</a:t>
            </a:r>
            <a:endParaRPr lang="zh-TW" altLang="en-US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AE85135-3F0D-48A0-31BB-7146DFF91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31" y="1362869"/>
            <a:ext cx="3406274" cy="527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6830CF-AFE8-4FFB-8509-6F33FEBA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展場二：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滅火請看我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1A815AD8-0FD3-4C8F-9A9B-AF81478248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所在位置：方濟三樓滅火器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呈現方式：將作品掛在滅火器把手上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作品內涵：滅火器是我們生活中很重要的東西，在發生危險時可以派上用場，但還是希望不需要用到，所以放在上面裝飾。</a:t>
            </a:r>
            <a:endParaRPr lang="zh-TW" altLang="en-US" sz="32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6C5982D-DA5C-3F01-B901-F2D0C6B5B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98" y="1417638"/>
            <a:ext cx="3470902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48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CB3D8B-DCAD-44C6-9EEE-BD1ABB7F2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展場三：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路過請看我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2508741-ACC8-4234-BD7E-4DACF20628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所在位置：方濟四樓地板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呈現方式：將作品擺放於地板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作品內涵：方濟四樓比較少人會去，所以將展場擺放在四樓地板，讓人一到四樓時可以眼前一亮。</a:t>
            </a:r>
            <a:endParaRPr lang="zh-TW" altLang="en-US" sz="3200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C1BC1FDC-4009-79A7-067B-A03F82DC29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22" y="1469399"/>
            <a:ext cx="3063732" cy="5251492"/>
          </a:xfrm>
        </p:spPr>
      </p:pic>
    </p:spTree>
    <p:extLst>
      <p:ext uri="{BB962C8B-B14F-4D97-AF65-F5344CB8AC3E}">
        <p14:creationId xmlns:p14="http://schemas.microsoft.com/office/powerpoint/2010/main" val="2710284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633AC0-43CD-4FE8-9675-7D6E02FA1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展場四：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扶手上的藝術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D227E22-6F43-4ABC-B8A8-1C2512BB81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所在位置：方濟一樓寰外辦公室外扶手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呈現方式：將作品排排站放在扶手上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作品內涵：主要是裝飾扶手，因為平常空空的看起來很無聊。</a:t>
            </a:r>
            <a:endParaRPr lang="zh-TW" altLang="en-US" sz="3200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0D8C70B1-A8A2-700F-F311-1FB1F579C5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08" y="1382709"/>
            <a:ext cx="2905213" cy="5237170"/>
          </a:xfrm>
        </p:spPr>
      </p:pic>
    </p:spTree>
    <p:extLst>
      <p:ext uri="{BB962C8B-B14F-4D97-AF65-F5344CB8AC3E}">
        <p14:creationId xmlns:p14="http://schemas.microsoft.com/office/powerpoint/2010/main" val="1451824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C77B8D-C2BA-4B69-ADE9-706B8512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展場五：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大家一起來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171A0A5-1D9C-4119-9C07-F22EA7C208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所在位置：通往小羅馬的走廊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呈現方式：將作品隨意擺放於地板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作品內涵：大家一起將作品擺放於同個位置，可以欣賞每一個人辛苦做出來的作品。</a:t>
            </a:r>
            <a:endParaRPr lang="zh-TW" altLang="en-US" sz="3200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509D9172-7ED9-8DD2-F1C9-1AF73B6B38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91" y="1690688"/>
            <a:ext cx="2707104" cy="4824543"/>
          </a:xfrm>
        </p:spPr>
      </p:pic>
    </p:spTree>
    <p:extLst>
      <p:ext uri="{BB962C8B-B14F-4D97-AF65-F5344CB8AC3E}">
        <p14:creationId xmlns:p14="http://schemas.microsoft.com/office/powerpoint/2010/main" val="3695904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799788-E0DD-4F04-895F-9F2771FB2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個人學習心得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50BEA7-D752-45D4-A4D1-5DC3A70B2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bg1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課程收穫很多，這堂課做了很多的作品，都蠻有趣的，因為這些手作是平常不太會去接觸的範圍，所以覺得很新奇。</a:t>
            </a:r>
          </a:p>
        </p:txBody>
      </p:sp>
    </p:spTree>
    <p:extLst>
      <p:ext uri="{BB962C8B-B14F-4D97-AF65-F5344CB8AC3E}">
        <p14:creationId xmlns:p14="http://schemas.microsoft.com/office/powerpoint/2010/main" val="1973239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320</Words>
  <Application>Microsoft Office PowerPoint</Application>
  <PresentationFormat>寬螢幕</PresentationFormat>
  <Paragraphs>34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自然與藝術實踐期末作業 你沒發現的方濟</vt:lpstr>
      <vt:lpstr>策展論述：</vt:lpstr>
      <vt:lpstr>展場一：垃圾桶上不是垃圾</vt:lpstr>
      <vt:lpstr>展場二：滅火請看我</vt:lpstr>
      <vt:lpstr>展場三：路過請看我</vt:lpstr>
      <vt:lpstr>展場四：扶手上的藝術</vt:lpstr>
      <vt:lpstr>展場五：大家一起來</vt:lpstr>
      <vt:lpstr>個人學習心得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心怡 張</cp:lastModifiedBy>
  <cp:revision>8</cp:revision>
  <dcterms:created xsi:type="dcterms:W3CDTF">2023-12-20T05:55:21Z</dcterms:created>
  <dcterms:modified xsi:type="dcterms:W3CDTF">2024-01-04T12:55:49Z</dcterms:modified>
</cp:coreProperties>
</file>