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濟樓策劃展覽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命名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生態奇妙美學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生態二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/411145223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林呈鈺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策展論述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結合</a:t>
            </a:r>
            <a:r>
              <a:rPr lang="zh-TW" altLang="en-US" dirty="0">
                <a:solidFill>
                  <a:srgbClr val="FF0000"/>
                </a:solidFill>
              </a:rPr>
              <a:t>藝術與生態，啟發觀眾重新尋找自然之</a:t>
            </a:r>
            <a:r>
              <a:rPr lang="zh-TW" altLang="en-US" dirty="0" smtClean="0">
                <a:solidFill>
                  <a:srgbClr val="FF0000"/>
                </a:solidFill>
              </a:rPr>
              <a:t>美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論述內容</a:t>
            </a:r>
            <a:r>
              <a:rPr lang="en-US" altLang="zh-TW" sz="3200" dirty="0" smtClean="0">
                <a:solidFill>
                  <a:srgbClr val="FF0000"/>
                </a:solidFill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這次</a:t>
            </a:r>
            <a:r>
              <a:rPr lang="zh-TW" altLang="en-US" dirty="0"/>
              <a:t>的展覽旨在探索人與自然之間的獨特連結，透過創意手作呈現生態的美與奧秘。藉由藝術家的巧思與動手能力，我們將觀眾引領進入一場充滿探險與驚奇的視覺饗宴。每一件展品都是藝術家用心打造的精品，融合了手作的獨特技法與對生態的深刻感悟。觀眾將在展覽中發現由手作所呈現的自然之美，每一個展品都是一場對自然表達的獨立故事。</a:t>
            </a: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毛氈嶺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334000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羊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毛氈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小山擺放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在架子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r>
              <a:rPr lang="zh-TW" altLang="en-US" dirty="0">
                <a:solidFill>
                  <a:srgbClr val="FF0000"/>
                </a:solidFill>
              </a:rPr>
              <a:t>每件作品都是對山嶺景致的抽象呈現，透過羊毛氈的柔軟質感和多變色彩，呼應大自然的豐富</a:t>
            </a:r>
            <a:r>
              <a:rPr lang="zh-TW" altLang="en-US" dirty="0" smtClean="0">
                <a:solidFill>
                  <a:srgbClr val="FF0000"/>
                </a:solidFill>
              </a:rPr>
              <a:t>層次。</a:t>
            </a:r>
            <a:r>
              <a:rPr lang="zh-TW" altLang="en-US" dirty="0">
                <a:solidFill>
                  <a:srgbClr val="FF0000"/>
                </a:solidFill>
              </a:rPr>
              <a:t/>
            </a:r>
            <a:br>
              <a:rPr lang="zh-TW" altLang="en-US" dirty="0">
                <a:solidFill>
                  <a:srgbClr val="FF0000"/>
                </a:solidFill>
              </a:rPr>
            </a:b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永恆蝶舞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334000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的系窩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窩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牆壁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樹葉</a:t>
            </a:r>
            <a:r>
              <a:rPr lang="zh-TW" altLang="en-US" dirty="0">
                <a:solidFill>
                  <a:srgbClr val="FF0000"/>
                </a:solidFill>
              </a:rPr>
              <a:t>蝴蝶的永續美學展」的作品以樹葉組成象徵永續的蝴蝶擺飾，旨在表達藝術家對永續發展的承諾。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剪影環繞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3"/>
            <a:ext cx="5334000" cy="4118769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樓大門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剪貼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作品</a:t>
            </a:r>
            <a:r>
              <a:rPr lang="zh-TW" altLang="en-US" dirty="0">
                <a:solidFill>
                  <a:srgbClr val="FF0000"/>
                </a:solidFill>
              </a:rPr>
              <a:t>以玻璃紙剪貼呈現獨特的聖誕裝飾，融合生態主題。每件作品都透過巧妙的剪貼技巧，將聖誕元素與</a:t>
            </a:r>
            <a:r>
              <a:rPr lang="zh-TW" altLang="en-US" dirty="0" smtClean="0">
                <a:solidFill>
                  <a:srgbClr val="FF0000"/>
                </a:solidFill>
              </a:rPr>
              <a:t>自然結合。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石心繪影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3"/>
            <a:ext cx="5334000" cy="4118769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樓門口的花圃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整齊擺放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巧妙</a:t>
            </a:r>
            <a:r>
              <a:rPr lang="zh-TW" altLang="en-US" dirty="0">
                <a:solidFill>
                  <a:srgbClr val="FF0000"/>
                </a:solidFill>
              </a:rPr>
              <a:t>運用創意，將石頭轉化為色彩繽紛、充滿生命力的藝術品。觀眾透過這場藝術之旅，能夠感受到對大自然質樸之美的欣賞，同時體會到石頭所具有的獨特藝術價值。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成葉成枝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334000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樓系辦門口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貼上去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FF0000"/>
                </a:solidFill>
              </a:rPr>
              <a:t>以樹葉和樹枝為主要素材，表現人類成長的主題。每一件作品都以巧妙的方式將樹葉和樹枝組合，形成抽象而富有詩意的圖案，呈現出人生不同階段的生長過程。觀眾透過欣賞這些作品，不僅能感受到大自然的生命力，更能夠反思自己在成長中的旅程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dirty="0" smtClean="0"/>
              <a:t>參與</a:t>
            </a:r>
            <a:r>
              <a:rPr lang="zh-TW" altLang="en-US" dirty="0"/>
              <a:t>生態美學課程是我一段豐富而深刻的學習旅程。這門課程不僅讓我對自然和環境產生更深的體悟，也開啟了我對生態學和美學的全新理解。 透過課程，我學到了自然界的奇妙平衡和生命的多樣性。老師引導我們進入自然，觀察植物、動物，以及生態系統的運作。這樣的親身體驗不僅豐富了我的知識，更激發了我對保護環境的責任感。 生態美學的核心在於尋找自然之美的脈絡，並以此啟發創意。這使我在平凡的事物中發現驚奇，並學會將這份驚奇轉化為創作的靈感。我深刻體會到，藝術和自然是相輔相成的，而我個人的觀感和價值觀在這過程中得到了重新塑造。 總體而言，這門生態美學課程不僅拓展了我的學術視野，更讓我對自然環境有更深的感悟。這是一場啟發心靈的學習之旅，讓我更加珍惜和尊重大自然的美好。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675</Words>
  <Application>Microsoft Office PowerPoint</Application>
  <PresentationFormat>寬螢幕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 方濟樓策劃展覽命名:   生態奇妙美學</vt:lpstr>
      <vt:lpstr>策展論述：結合藝術與生態，啟發觀眾重新尋找自然之美。</vt:lpstr>
      <vt:lpstr>展場一：毛氈嶺</vt:lpstr>
      <vt:lpstr>展場二：永恆蝶舞</vt:lpstr>
      <vt:lpstr>展場三：剪影環繞</vt:lpstr>
      <vt:lpstr>展場四：石心繪影</vt:lpstr>
      <vt:lpstr>展場五：成葉成枝</vt:lpstr>
      <vt:lpstr>個人學習心得: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林呈鈺</cp:lastModifiedBy>
  <cp:revision>14</cp:revision>
  <dcterms:created xsi:type="dcterms:W3CDTF">2023-12-20T05:55:21Z</dcterms:created>
  <dcterms:modified xsi:type="dcterms:W3CDTF">2024-01-04T05:55:47Z</dcterms:modified>
</cp:coreProperties>
</file>