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0" r:id="rId9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FD599FF-B296-44E1-BE50-FCE5AFB768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17358CDE-AAFA-495D-9D2E-EF44F03FF1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00A310D-4924-40A8-95DB-47FDD4719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6505-7A91-4D17-B135-4EC8D0068847}" type="datetimeFigureOut">
              <a:rPr lang="zh-TW" altLang="en-US" smtClean="0"/>
              <a:t>2024/1/4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79242E2-ACA8-4E04-85C4-814E712AA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A37D258-38AA-4DDE-B48A-2A8B41D16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86B3-5BAA-4B66-9DE2-0D869038EB3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29179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7FAC6A4-64F9-4B74-BC65-5F8050624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696646E2-D529-477C-B004-225FBB5C5A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D4AF0B2-05A5-4E6F-9789-3993779F1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6505-7A91-4D17-B135-4EC8D0068847}" type="datetimeFigureOut">
              <a:rPr lang="zh-TW" altLang="en-US" smtClean="0"/>
              <a:t>2024/1/4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90542DF-A9EB-49F5-B3AC-137B67253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CF14952-6BB4-40D4-B145-6203B67CA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86B3-5BAA-4B66-9DE2-0D869038EB3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2207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A0ECCF5C-E70A-4761-A5B0-27877B8FE9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F1D89B99-5ED3-444C-B8A2-5CA07B00D6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DD78686-8034-4E43-8156-54707219D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6505-7A91-4D17-B135-4EC8D0068847}" type="datetimeFigureOut">
              <a:rPr lang="zh-TW" altLang="en-US" smtClean="0"/>
              <a:t>2024/1/4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7B7FD26-D7AF-43E1-92D6-76C1500C9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FAF9A47-88FA-45A9-88EB-878A0E4A7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86B3-5BAA-4B66-9DE2-0D869038EB3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2563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D55EE1C-57A2-4AA4-8497-1C26499F7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F84DA67-2D78-4264-A9C7-63115A0881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295D107-B2F5-4E14-8C81-4C9AC563A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6505-7A91-4D17-B135-4EC8D0068847}" type="datetimeFigureOut">
              <a:rPr lang="zh-TW" altLang="en-US" smtClean="0"/>
              <a:t>2024/1/4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35364B4-7936-4661-A66A-2016B7EEF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2ECE516-EF24-4929-927E-A2744D4D6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86B3-5BAA-4B66-9DE2-0D869038EB3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7988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A2ACD1C-FEDE-4C5D-BC15-EF40A41CB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53E8FA86-5D27-4973-9A80-872C7794BF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24C6A41-961F-4E80-B257-7F9C568CE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6505-7A91-4D17-B135-4EC8D0068847}" type="datetimeFigureOut">
              <a:rPr lang="zh-TW" altLang="en-US" smtClean="0"/>
              <a:t>2024/1/4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1E40138-E0CF-4982-8188-97522FB85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FF23C9A-FCC1-45EF-B0CC-CB126D12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86B3-5BAA-4B66-9DE2-0D869038EB3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9292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D378857-8B91-46D2-9BD3-6789D5868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098DAC6-5EF7-483C-A1B9-0E1B475864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51A93CBD-E5FA-4322-9915-9121B2DA90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0C2BFDE4-154A-4837-8E22-60C94C440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6505-7A91-4D17-B135-4EC8D0068847}" type="datetimeFigureOut">
              <a:rPr lang="zh-TW" altLang="en-US" smtClean="0"/>
              <a:t>2024/1/4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B48D4B04-80F4-4C48-92E8-10689AFD2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1D4D52D0-49A7-45CC-8084-B71721266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86B3-5BAA-4B66-9DE2-0D869038EB3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4588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209E228-D1C3-457C-B650-93413AE46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A26CDFC6-037D-44B5-8BD0-E4187D02DD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CDBC5080-7941-4DD3-AFC3-17C49F92BB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A6A48067-468F-4DE4-9FDA-8C5AE14267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8346CB53-21D7-40D5-84B9-C0864F151E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640485D8-9172-4C96-9BDA-943CCACF9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6505-7A91-4D17-B135-4EC8D0068847}" type="datetimeFigureOut">
              <a:rPr lang="zh-TW" altLang="en-US" smtClean="0"/>
              <a:t>2024/1/4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731F7999-6971-4CB2-AAFA-467D6E88F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DCB1A5CC-871A-4A9E-A344-6FD4E1726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86B3-5BAA-4B66-9DE2-0D869038EB3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4811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F65B929-806B-4660-81E3-327A70D09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30A705F3-B7C9-431E-88B1-CB65FE06C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6505-7A91-4D17-B135-4EC8D0068847}" type="datetimeFigureOut">
              <a:rPr lang="zh-TW" altLang="en-US" smtClean="0"/>
              <a:t>2024/1/4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411D4BBE-24C2-43BB-85BE-D56B825D6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66FC1457-B327-4652-BE8E-4D98D01DA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86B3-5BAA-4B66-9DE2-0D869038EB3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9828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05A5F0DA-A635-4EFE-A42A-1752A339D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6505-7A91-4D17-B135-4EC8D0068847}" type="datetimeFigureOut">
              <a:rPr lang="zh-TW" altLang="en-US" smtClean="0"/>
              <a:t>2024/1/4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B8E179FE-0C90-46C8-A40B-D3BFB1C61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280E0C6-3A19-4133-AE11-58A201212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86B3-5BAA-4B66-9DE2-0D869038EB3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1707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BB823F9-E167-48C7-BE42-BB67951A0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EE8F924-D5EF-4627-8222-62D09E59BD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689780C5-8933-417C-BAC9-D4DDA367C4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CF9C027E-9CA9-4013-9D6B-A89CB9DC2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6505-7A91-4D17-B135-4EC8D0068847}" type="datetimeFigureOut">
              <a:rPr lang="zh-TW" altLang="en-US" smtClean="0"/>
              <a:t>2024/1/4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49824E26-3EBC-4E40-954D-06516CA10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2B124A89-0F68-410A-99D3-FB0167F0C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86B3-5BAA-4B66-9DE2-0D869038EB3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122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88EBD14-6D4C-43C8-B3B7-B95821F40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4CACFDF3-4D83-451F-AF02-3832EC252C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2C650733-4129-4098-80E9-3A5069B67D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A6A20921-B542-4B17-A5A6-45FEB7C1D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6505-7A91-4D17-B135-4EC8D0068847}" type="datetimeFigureOut">
              <a:rPr lang="zh-TW" altLang="en-US" smtClean="0"/>
              <a:t>2024/1/4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B884C575-FC1E-42C1-872D-CFC1A1250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7328F4C4-AF42-4E17-A376-C5C9B7FEE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86B3-5BAA-4B66-9DE2-0D869038EB3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1110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602512ED-029C-4CF4-9A72-B4BE64413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0BE09E4-BF54-4BC8-81DB-139D71C5A6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8BF774C-AA49-4779-927E-BA32F8BED9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36505-7A91-4D17-B135-4EC8D0068847}" type="datetimeFigureOut">
              <a:rPr lang="zh-TW" altLang="en-US" smtClean="0"/>
              <a:t>2024/1/4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0B7A51F-22EA-4662-AEEC-94AF059FDB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774D53C-0B67-449D-AAE1-1D0528083D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4D86B3-5BAA-4B66-9DE2-0D869038EB3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9015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31C8B7B-F598-4DA6-A104-7AD584912B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自然與藝術實踐期末作業</a:t>
            </a:r>
            <a:b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生態診療室</a:t>
            </a:r>
            <a:endParaRPr lang="zh-TW" altLang="en-US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7983C566-27A3-44ED-8165-A5644336E4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生態二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A/411145419/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侯佩辰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期末作業</a:t>
            </a:r>
            <a:r>
              <a:rPr lang="en-US" altLang="zh-TW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個人</a:t>
            </a:r>
            <a:r>
              <a:rPr lang="en-US" altLang="zh-TW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截止</a:t>
            </a:r>
            <a:r>
              <a:rPr lang="en-US" altLang="zh-TW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 2024.01.04 23:59</a:t>
            </a:r>
            <a:endParaRPr lang="zh-TW" altLang="en-US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90867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B79A3ED-0F3C-48C1-AF7F-62150C2F1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策展論述</a:t>
            </a: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：</a:t>
            </a:r>
            <a:r>
              <a:rPr lang="zh-TW" altLang="en-US" dirty="0"/>
              <a:t>透過望、聞、問、切四種診療方法來作為展覽主題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41EEE41-38DD-4AD4-9AD4-B63036E6FD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/>
              <a:t>論述內容：</a:t>
            </a:r>
            <a:r>
              <a:rPr lang="zh-TW" altLang="en-US" sz="3200" b="0" i="0" dirty="0">
                <a:effectLst/>
                <a:latin typeface="UICTFontTextStyleBody"/>
              </a:rPr>
              <a:t>此四診是中醫診察疾病的基本方法，也就是望診、聞診、問診、切診，合稱「望聞問切」。四診各具特色：望診，觀察病人的症狀表現；聞診，辨別病人的氣息語調；問診，通過詢問溝通，掌握病人的病情病史；切診，透過觸按診脈，檢查病人的身體狀況。而生態診療室者這個展覽的主題與內容將會以這四種方式進行。</a:t>
            </a:r>
            <a:endParaRPr lang="zh-TW" altLang="en-US" sz="3200" dirty="0">
              <a:effectLst/>
              <a:latin typeface=".AppleSystemUIFont"/>
            </a:endParaRPr>
          </a:p>
        </p:txBody>
      </p:sp>
    </p:spTree>
    <p:extLst>
      <p:ext uri="{BB962C8B-B14F-4D97-AF65-F5344CB8AC3E}">
        <p14:creationId xmlns:p14="http://schemas.microsoft.com/office/powerpoint/2010/main" val="3441623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1DFA7E2-4D64-4230-8251-4DA665F40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展場一：望診</a:t>
            </a:r>
          </a:p>
        </p:txBody>
      </p:sp>
      <p:pic>
        <p:nvPicPr>
          <p:cNvPr id="3" name="內容版面配置區 2">
            <a:extLst>
              <a:ext uri="{FF2B5EF4-FFF2-40B4-BE49-F238E27FC236}">
                <a16:creationId xmlns:a16="http://schemas.microsoft.com/office/drawing/2014/main" id="{214F0B87-5D8F-FD9F-9F9A-6BA02BDD972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248" y="1825625"/>
            <a:ext cx="3263503" cy="4351338"/>
          </a:xfrm>
        </p:spPr>
      </p:pic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EDF3701D-8161-4CE7-A7B8-3746898146E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所在位置：方濟樓大門口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呈現方式：擺放一些鏡子在桌上與紙張，讓來參展的人先透過鏡子觀察自己，再去方濟樓門口外的附近撿拾樹枝與葉子等裝飾物，在紙張上擺出自己的樣子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作品內涵：透過觀察自己，先了解自己的外在</a:t>
            </a:r>
          </a:p>
        </p:txBody>
      </p:sp>
    </p:spTree>
    <p:extLst>
      <p:ext uri="{BB962C8B-B14F-4D97-AF65-F5344CB8AC3E}">
        <p14:creationId xmlns:p14="http://schemas.microsoft.com/office/powerpoint/2010/main" val="57607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56830CF-AFE8-4FFB-8509-6F33FEBAC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展場二：聞診</a:t>
            </a:r>
            <a:endParaRPr lang="zh-TW" altLang="en-US" dirty="0"/>
          </a:p>
        </p:txBody>
      </p:sp>
      <p:pic>
        <p:nvPicPr>
          <p:cNvPr id="3" name="內容版面配置區 2">
            <a:extLst>
              <a:ext uri="{FF2B5EF4-FFF2-40B4-BE49-F238E27FC236}">
                <a16:creationId xmlns:a16="http://schemas.microsoft.com/office/drawing/2014/main" id="{70C725A3-3271-1307-F6DC-28881D5D3EE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331" y="1825625"/>
            <a:ext cx="4351338" cy="4351338"/>
          </a:xfrm>
        </p:spPr>
      </p:pic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1A815AD8-0FD3-4C8F-9A9B-AF814782482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所在位置：方濟樓的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B1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無患子樹下前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呈現方式：先準備可以編織的藤蔓，再請來參展的人在附近收集花葉來編織花圈或花環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作品內涵：在收集花葉的過程中能夠去聞植物或花草的味道，能夠多吸收大自然的芬多精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821248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CCB3D8B-DCAD-44C6-9EEE-BD1ABB7F2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展場三：問診</a:t>
            </a:r>
            <a:endParaRPr lang="zh-TW" altLang="en-US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EAE992C3-968E-4D4F-A18C-8FADBD2A542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368879"/>
            <a:ext cx="5181600" cy="3264829"/>
          </a:xfrm>
        </p:spPr>
      </p:pic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02508741-ACC8-4234-BD7E-4DACF206287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所在位置：方濟樓的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005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教室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呈現方式：準備人體彩繪筆，讓來參展的人感受與詢問自己的內心，要怎麼將生態相關的事物呈現為臉譜的方式並動手實做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作品內涵：多去感受與問自己內心對於大自然的想法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710284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7633AC0-43CD-4FE8-9675-7D6E02FA1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展場四：切診</a:t>
            </a:r>
            <a:endParaRPr lang="zh-TW" altLang="en-US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2ECBC058-0808-F46F-2CDF-F64A7D85BAF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248" y="1825625"/>
            <a:ext cx="3263503" cy="4351338"/>
          </a:xfrm>
        </p:spPr>
      </p:pic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DD227E22-6F43-4ABC-B8A8-1C2512BB810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所在位置：方濟樓的一樓走廊的桌椅處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呈現方式：準備製作羊毛氈的材料，讓參展的人戳出小山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作品內涵：透過這個過程中，能夠讓自己靜下心來感受製作羊毛氈的樂趣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451824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DC77B8D-C2BA-4B69-ADE9-706B85124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展場五：診療分享室</a:t>
            </a:r>
            <a:endParaRPr lang="zh-TW" altLang="en-US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95A1E489-0B2B-FD83-9678-49923294F57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5664"/>
            <a:ext cx="5181600" cy="3891260"/>
          </a:xfrm>
        </p:spPr>
      </p:pic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A171A0A5-1D9C-4119-9C07-F22EA7C208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670933" cy="4351338"/>
          </a:xfrm>
        </p:spPr>
        <p:txBody>
          <a:bodyPr>
            <a:noAutofit/>
          </a:bodyPr>
          <a:lstStyle/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所在位置：方濟樓的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117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教室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呈現方式：將前面所參觀並且製作出來的成品展示在教室的桌子上，並且也能向其他人介紹或者寫下紙條介紹自己的作品。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作品內涵：分享自己在前四個展覽裡的所見所聞，還有自己覺得被療癒到的部分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695904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8799788-E0DD-4F04-895F-9F2771FB2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個人學習心得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050BEA7-D752-45D4-A4D1-5DC3A70B24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論述內容：</a:t>
            </a:r>
            <a:r>
              <a:rPr lang="zh-TW" altLang="en-US" sz="3200" b="0" i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覺得思考一個展覽需要有很多想法才能做到，就我自己所思考出來的部分來說，感覺還不太明確與完善，也有可能是這學期學到的東西有限，所以對於展覽的想法還有很多的不足，但如果以後有更多的學習或者與老師同學討論之後，我相信能夠有更好更完善的想法，或許哪天真的能夠自己做出一個相關的展覽。</a:t>
            </a:r>
            <a:endParaRPr lang="zh-TW" altLang="en-US" sz="3200" dirty="0"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732397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320</Words>
  <Application>Microsoft Office PowerPoint</Application>
  <PresentationFormat>寬螢幕</PresentationFormat>
  <Paragraphs>34</Paragraphs>
  <Slides>8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9" baseType="lpstr">
      <vt:lpstr>Office 佈景主題</vt:lpstr>
      <vt:lpstr>自然與藝術實踐期末作業 生態診療室</vt:lpstr>
      <vt:lpstr>策展論述：透過望、聞、問、切四種診療方法來作為展覽主題</vt:lpstr>
      <vt:lpstr>展場一：望診</vt:lpstr>
      <vt:lpstr>展場二：聞診</vt:lpstr>
      <vt:lpstr>展場三：問診</vt:lpstr>
      <vt:lpstr>展場四：切診</vt:lpstr>
      <vt:lpstr>展場五：診療分享室</vt:lpstr>
      <vt:lpstr>個人學習心得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侯佩辰</cp:lastModifiedBy>
  <cp:revision>6</cp:revision>
  <dcterms:created xsi:type="dcterms:W3CDTF">2023-12-20T05:55:21Z</dcterms:created>
  <dcterms:modified xsi:type="dcterms:W3CDTF">2024-01-03T19:40:35Z</dcterms:modified>
</cp:coreProperties>
</file>