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946" y="831418"/>
            <a:ext cx="9144000" cy="2387600"/>
          </a:xfrm>
        </p:spPr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生態狂想曲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4A410707577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劉耀中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/>
              <a:t>在方濟樓實行我的想像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 smtClean="0"/>
              <a:t>像是有關寄生的植物，強韌的石頭，異世界轉生，遊戲內常出現的盜賊，還有神奇寶貝等等，都是我平常會看到的東西，使其透過照片融合各種想法出現在大家眼前</a:t>
            </a:r>
            <a:r>
              <a:rPr lang="en-US" altLang="zh-TW" sz="3200" smtClean="0"/>
              <a:t>!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：在樓梯的寄生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AE03F7-0D5B-4B38-AF48-74F059F39F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旋轉樓梯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：花圈放在樓梯收把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：把美麗的寄生在樓梯的手把上，為樓梯增加美感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可能是紅心和滿天星的圖像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7" y="1754559"/>
            <a:ext cx="3316803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未提供相片說明。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64" y="2971360"/>
            <a:ext cx="2029401" cy="22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：絕不低頭的石頭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7B1AE66-6457-4E2A-ADAE-B8A70B5D1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的外面斜坡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：石頭塔疊在斜坡上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：我們像像這堆石頭一樣，保持堅韌、毅力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dirty="0"/>
          </a:p>
        </p:txBody>
      </p:sp>
      <p:pic>
        <p:nvPicPr>
          <p:cNvPr id="7" name="Picture 8" descr="可能是 1 人和勿忘草的圖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19" y="1825625"/>
            <a:ext cx="3287555" cy="43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24" y="2817609"/>
            <a:ext cx="2211186" cy="29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：羊毛氈的異世界逆轉生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7BB492-2C42-4F88-BC10-5E89542EE2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：方濟樓的門口旁的十字架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：兩個羊毛氈在十字架前面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：為了尋找媽媽的疾病解藥，阿吉和阿誠從羊毛氈世界穿越道了人類世界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dirty="0"/>
          </a:p>
        </p:txBody>
      </p:sp>
      <p:pic>
        <p:nvPicPr>
          <p:cNvPr id="5" name="Picture 12" descr="未提供相片說明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07" y="1690688"/>
            <a:ext cx="3448786" cy="45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未提供相片說明。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07" y="3439940"/>
            <a:ext cx="1603425" cy="21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未提供相片說明。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32" y="3531640"/>
            <a:ext cx="2262331" cy="22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：盜賊的偽裝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CDD1FB-1663-4A98-B8E3-18D5468601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樓教室的窗戶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：五個枝葉臉皮掛在窗戶上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：盜賊需要時常偽裝，所以都有好幾個，以備不時之需</a:t>
            </a:r>
            <a:endParaRPr lang="zh-TW" altLang="en-US" sz="3200" dirty="0"/>
          </a:p>
        </p:txBody>
      </p:sp>
      <p:pic>
        <p:nvPicPr>
          <p:cNvPr id="5" name="Picture 18" descr="可能是樹的圖像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2" y="2014552"/>
            <a:ext cx="5297978" cy="39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4985"/>
            <a:ext cx="14954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可能是小木犀樹的圖像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70" y="2105732"/>
            <a:ext cx="1211278" cy="16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未提供相片說明。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59" y="2014552"/>
            <a:ext cx="1529023" cy="20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未提供相片說明。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64" y="-6117792"/>
            <a:ext cx="1605656" cy="14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未提供相片說明。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1" y="4044633"/>
            <a:ext cx="1850782" cy="16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未提供相片說明。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65" y="3901121"/>
            <a:ext cx="1420531" cy="18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：神奇寶貝開抓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的生態池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：一個石頭，兩個枝葉動物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一天，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神奇寶貝訓練家發現了兩隻神奇寶貝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有狂暴竹節蟲和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幻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粉蝶，準備進行抓捕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dirty="0"/>
          </a:p>
        </p:txBody>
      </p:sp>
      <p:pic>
        <p:nvPicPr>
          <p:cNvPr id="5" name="Picture 30" descr="可能是水體的圖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755"/>
            <a:ext cx="5181600" cy="3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未提供相片說明。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04" y="2191358"/>
            <a:ext cx="1598446" cy="213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可能是蜻蜓的圖像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78" y="2376977"/>
            <a:ext cx="1259725" cy="16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未提供相片說明。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59" y="4181302"/>
            <a:ext cx="2188649" cy="164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這學期我學到了很多透過大自然物品的手做，像是石頭彩繪、枝葉臉譜、花圈、葉片打洞造型等等，雖然過程我有點感到困難，但還是努力的把作品完成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過程很有趣，也讓我知道了大自然的創作也是可以很豐富的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380</Words>
  <Application>Microsoft Office PowerPoint</Application>
  <PresentationFormat>寬螢幕</PresentationFormat>
  <Paragraphs>26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自然與藝術實踐期末作業 生態狂想曲</vt:lpstr>
      <vt:lpstr>策展論述：在方濟樓實行我的想像 </vt:lpstr>
      <vt:lpstr>展場一：在樓梯的寄生</vt:lpstr>
      <vt:lpstr>展場二：絕不低頭的石頭</vt:lpstr>
      <vt:lpstr>展場三：羊毛氈的異世界逆轉生!</vt:lpstr>
      <vt:lpstr>展場四：盜賊的偽裝</vt:lpstr>
      <vt:lpstr>展場五：神奇寶貝開抓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student</cp:lastModifiedBy>
  <cp:revision>14</cp:revision>
  <dcterms:created xsi:type="dcterms:W3CDTF">2023-12-20T05:55:21Z</dcterms:created>
  <dcterms:modified xsi:type="dcterms:W3CDTF">2024-01-04T11:30:41Z</dcterms:modified>
</cp:coreProperties>
</file>