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599FF-B296-44E1-BE50-FCE5AFB7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58CDE-AAFA-495D-9D2E-EF44F03F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310D-4924-40A8-95DB-47FDD47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9242E2-ACA8-4E04-85C4-814E712A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37D258-38AA-4DDE-B48A-2A8B41D1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AC6A4-64F9-4B74-BC65-5F80506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6646E2-D529-477C-B004-225FBB5C5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4AF0B2-05A5-4E6F-9789-3993779F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542DF-A9EB-49F5-B3AC-137B672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14952-6BB4-40D4-B145-6203B67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2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ECCF5C-E70A-4761-A5B0-27877B8FE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D89B99-5ED3-444C-B8A2-5CA07B00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D78686-8034-4E43-8156-54707219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7FD26-D7AF-43E1-92D6-76C1500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AF9A47-88FA-45A9-88EB-878A0E4A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5EE1C-57A2-4AA4-8497-1C26499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84DA67-2D78-4264-A9C7-63115A08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5D107-B2F5-4E14-8C81-4C9AC563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364B4-7936-4661-A66A-2016B7E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ECE516-EF24-4929-927E-A2744D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ACD1C-FEDE-4C5D-BC15-EF40A41C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E8FA86-5D27-4973-9A80-872C7794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4C6A41-961F-4E80-B257-7F9C568C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E40138-E0CF-4982-8188-97522FB8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F23C9A-FCC1-45EF-B0CC-CB126D12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2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8857-8B91-46D2-9BD3-6789D5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98DAC6-5EF7-483C-A1B9-0E1B47586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A93CBD-E5FA-4322-9915-9121B2DA9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2BFDE4-154A-4837-8E22-60C94C4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8D4B04-80F4-4C48-92E8-10689AF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4D52D0-49A7-45CC-8084-B71721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5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9E228-D1C3-457C-B650-93413AE4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6CDFC6-037D-44B5-8BD0-E4187D02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BC5080-7941-4DD3-AFC3-17C49F92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A48067-468F-4DE4-9FDA-8C5AE142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346CB53-21D7-40D5-84B9-C0864F151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0485D8-9172-4C96-9BDA-943CCACF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1F7999-6971-4CB2-AAFA-467D6E8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B1A5CC-871A-4A9E-A344-6FD4E172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8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5B929-806B-4660-81E3-327A70D0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A705F3-B7C9-431E-88B1-CB65FE06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1D4BBE-24C2-43BB-85BE-D56B825D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FC1457-B327-4652-BE8E-4D98D01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A5F0DA-A635-4EFE-A42A-1752A339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E179FE-0C90-46C8-A40B-D3BFB1C6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0E0C6-3A19-4133-AE11-58A2012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B823F9-E167-48C7-BE42-BB67951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8F924-D5EF-4627-8222-62D09E59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89780C5-8933-417C-BAC9-D4DDA367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9C027E-9CA9-4013-9D6B-A89CB9DC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824E26-3EBC-4E40-954D-06516CA1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24A89-0F68-410A-99D3-FB0167F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EBD14-6D4C-43C8-B3B7-B95821F4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ACFDF3-4D83-451F-AF02-3832EC252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C650733-4129-4098-80E9-3A5069B6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A20921-B542-4B17-A5A6-45FEB7C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84C575-FC1E-42C1-872D-CFC1A12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28F4C4-AF42-4E17-A376-C5C9B7FE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2512ED-029C-4CF4-9A72-B4BE644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BE09E4-BF54-4BC8-81DB-139D71C5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F774C-AA49-4779-927E-BA32F8BE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A51F-22EA-4662-AEEC-94AF059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74D53C-0B67-449D-AAE1-1D052808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自然與藝術實踐期末作業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生活與藝術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生態四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410807076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陳冠宇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期末作業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策展論述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 smtClean="0"/>
              <a:t>生活</a:t>
            </a:r>
            <a:r>
              <a:rPr lang="zh-TW" altLang="en-US" dirty="0" smtClean="0"/>
              <a:t>處處是</a:t>
            </a:r>
            <a:r>
              <a:rPr lang="zh-TW" altLang="en-US" dirty="0" smtClean="0"/>
              <a:t>美學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利用自己的創意，將廢棄物改造成藝術品，讓環保不再是令人有距離感的事，能融入美術領域中，希望觀眾在看過展覽品之後，了解環保不只是資源回收，更重要的是要將資源回收利用實踐於日常生活中。讓觀眾在欣賞這些藝術作品之餘，也能重視這個地球，畢竟地球只有一個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/>
              <a:t>嘟</a:t>
            </a:r>
            <a:r>
              <a:rPr lang="zh-TW" altLang="en-US" dirty="0" smtClean="0"/>
              <a:t>民與他的蘋果園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正門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E.X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玻璃紙剪貼在玻璃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/>
              <a:t>主角</a:t>
            </a:r>
            <a:r>
              <a:rPr lang="zh-TW" altLang="en-US" dirty="0"/>
              <a:t>嘟</a:t>
            </a:r>
            <a:r>
              <a:rPr lang="zh-TW" altLang="en-US" dirty="0" smtClean="0"/>
              <a:t>民採用有機農法，結果蘋果園</a:t>
            </a:r>
            <a:r>
              <a:rPr lang="zh-TW" altLang="en-US" dirty="0"/>
              <a:t>大豐收，蘋果滿天飛～</a:t>
            </a:r>
          </a:p>
          <a:p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：蝴蝶君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E.X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剪接葉片 擺放在紙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：蝴蝶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君為了尋找適合的生存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環境四處奔波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：聖誕花圈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側門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E.X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花圈擺放在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地上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：用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花圈帶出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聖誕節氣息，在天主教學校中顯得更加應景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鼻心的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危機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樓二樓自習室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E.X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剪好紙片 貼在牆壁或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地板上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：白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鼻心可能遇到的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危險，例如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路殺跟人類破壞棲地所帶給白鼻心的影響</a:t>
            </a:r>
            <a:endParaRPr lang="zh-TW" altLang="en-US" sz="3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632"/>
            <a:ext cx="5181600" cy="3885324"/>
          </a:xfrm>
        </p:spPr>
      </p:pic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：步步高升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樓一樓到二樓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樓梯間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E.X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塑膠袋編織物掛在樓梯扶手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：把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塑膠袋重新利用製成漂亮的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作品，讓</a:t>
            </a:r>
            <a:r>
              <a:rPr lang="zh-TW" altLang="en-US" sz="3200" dirty="0" smtClean="0"/>
              <a:t>觀眾了解</a:t>
            </a:r>
            <a:r>
              <a:rPr lang="zh-TW" altLang="en-US" sz="3200" dirty="0"/>
              <a:t>環保不只是資源回收</a:t>
            </a:r>
            <a:r>
              <a:rPr lang="zh-TW" altLang="en-US" sz="3200" dirty="0" smtClean="0"/>
              <a:t>，也可以做成藝術作品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這學期課程結束了，很高興能修到這堂課，在美術方面接觸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之前從未接觸的做法，像是玻璃拼貼還是羊毛氈。尤其是羊毛氈這部分，對於沒有藝術細胞的我來說難度很高，光是把它弄成小山形狀，就花了我整整兩節課，沒有時間幫小山做許多裝飾。在做其他課堂作品組員間的討論也激發很多新的想法，我認為比起傳統授課方式，從美術方面表達能讓同學更有感受，也能闡述想表達的生態觀點，讓更多人去關心生態相關議題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469</Words>
  <Application>Microsoft Office PowerPoint</Application>
  <PresentationFormat>寬螢幕</PresentationFormat>
  <Paragraphs>28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自然與藝術實踐期末作業 (生活與藝術)</vt:lpstr>
      <vt:lpstr>策展論述：生活處處是美學</vt:lpstr>
      <vt:lpstr>展場一：嘟民與他的蘋果園</vt:lpstr>
      <vt:lpstr>展場二：蝴蝶君</vt:lpstr>
      <vt:lpstr>展場三：聖誕花圈</vt:lpstr>
      <vt:lpstr>展場四：白鼻心的危機</vt:lpstr>
      <vt:lpstr>展場五：步步高升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26</cp:revision>
  <dcterms:created xsi:type="dcterms:W3CDTF">2023-12-20T05:55:21Z</dcterms:created>
  <dcterms:modified xsi:type="dcterms:W3CDTF">2024-01-04T08:52:07Z</dcterms:modified>
</cp:coreProperties>
</file>