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387" autoAdjust="0"/>
  </p:normalViewPr>
  <p:slideViewPr>
    <p:cSldViewPr snapToGrid="0">
      <p:cViewPr varScale="1">
        <p:scale>
          <a:sx n="71" d="100"/>
          <a:sy n="71" d="100"/>
        </p:scale>
        <p:origin x="235" y="53"/>
      </p:cViewPr>
      <p:guideLst/>
    </p:cSldViewPr>
  </p:slideViewPr>
  <p:outlineViewPr>
    <p:cViewPr>
      <p:scale>
        <a:sx n="33" d="100"/>
        <a:sy n="33" d="100"/>
      </p:scale>
      <p:origin x="0" y="-15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1F439-BA1D-4970-B405-DE87432650B8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D9B12-4618-4488-A74D-1212AA329D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7528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D9B12-4618-4488-A74D-1212AA329DAF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0281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D599FF-B296-44E1-BE50-FCE5AFB76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7358CDE-AAFA-495D-9D2E-EF44F03FF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0A310D-4924-40A8-95DB-47FDD4719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79242E2-ACA8-4E04-85C4-814E712AA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37D258-38AA-4DDE-B48A-2A8B41D16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9179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FAC6A4-64F9-4B74-BC65-5F8050624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96646E2-D529-477C-B004-225FBB5C5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D4AF0B2-05A5-4E6F-9789-3993779F1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90542DF-A9EB-49F5-B3AC-137B67253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CF14952-6BB4-40D4-B145-6203B67CA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2207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0ECCF5C-E70A-4761-A5B0-27877B8FE9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1D89B99-5ED3-444C-B8A2-5CA07B00D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DD78686-8034-4E43-8156-54707219D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7B7FD26-D7AF-43E1-92D6-76C1500C9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FAF9A47-88FA-45A9-88EB-878A0E4A7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256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55EE1C-57A2-4AA4-8497-1C26499F7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84DA67-2D78-4264-A9C7-63115A088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95D107-B2F5-4E14-8C81-4C9AC563A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35364B4-7936-4661-A66A-2016B7EEF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ECE516-EF24-4929-927E-A2744D4D6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7988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2ACD1C-FEDE-4C5D-BC15-EF40A41CB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3E8FA86-5D27-4973-9A80-872C7794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4C6A41-961F-4E80-B257-7F9C568CE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1E40138-E0CF-4982-8188-97522FB85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FF23C9A-FCC1-45EF-B0CC-CB126D12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9292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378857-8B91-46D2-9BD3-6789D5868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98DAC6-5EF7-483C-A1B9-0E1B47586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1A93CBD-E5FA-4322-9915-9121B2DA9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C2BFDE4-154A-4837-8E22-60C94C440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48D4B04-80F4-4C48-92E8-10689AFD2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D4D52D0-49A7-45CC-8084-B71721266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58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09E228-D1C3-457C-B650-93413AE46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26CDFC6-037D-44B5-8BD0-E4187D02D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DBC5080-7941-4DD3-AFC3-17C49F92B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6A48067-468F-4DE4-9FDA-8C5AE14267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346CB53-21D7-40D5-84B9-C0864F151E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40485D8-9172-4C96-9BDA-943CCACF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31F7999-6971-4CB2-AAFA-467D6E88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CB1A5CC-871A-4A9E-A344-6FD4E1726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81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65B929-806B-4660-81E3-327A70D09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0A705F3-B7C9-431E-88B1-CB65FE06C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11D4BBE-24C2-43BB-85BE-D56B825D6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6FC1457-B327-4652-BE8E-4D98D01DA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9828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5A5F0DA-A635-4EFE-A42A-1752A339D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8E179FE-0C90-46C8-A40B-D3BFB1C6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280E0C6-3A19-4133-AE11-58A201212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1707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B823F9-E167-48C7-BE42-BB67951A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EE8F924-D5EF-4627-8222-62D09E59B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89780C5-8933-417C-BAC9-D4DDA367C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F9C027E-9CA9-4013-9D6B-A89CB9DC2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9824E26-3EBC-4E40-954D-06516CA10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B124A89-0F68-410A-99D3-FB0167F0C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1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8EBD14-6D4C-43C8-B3B7-B95821F40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CACFDF3-4D83-451F-AF02-3832EC252C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C650733-4129-4098-80E9-3A5069B67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6A20921-B542-4B17-A5A6-45FEB7C1D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884C575-FC1E-42C1-872D-CFC1A1250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328F4C4-AF42-4E17-A376-C5C9B7FEE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111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02512ED-029C-4CF4-9A72-B4BE64413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0BE09E4-BF54-4BC8-81DB-139D71C5A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BF774C-AA49-4779-927E-BA32F8BED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36505-7A91-4D17-B135-4EC8D0068847}" type="datetimeFigureOut">
              <a:rPr lang="zh-TW" altLang="en-US" smtClean="0"/>
              <a:t>2024/1/4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B7A51F-22EA-4662-AEEC-94AF059FD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74D53C-0B67-449D-AAE1-1D0528083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D86B3-5BAA-4B66-9DE2-0D869038EB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015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1C8B7B-F598-4DA6-A104-7AD584912B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自然與藝術實踐期末作業</a:t>
            </a:r>
            <a:b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與自然共存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983C566-27A3-44ED-8165-A5644336E4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AC2A411136062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陳秉佑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0867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79A3ED-0F3C-48C1-AF7F-62150C2F1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策展論述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一句話摘要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1EEE41-38DD-4AD4-9AD4-B63036E6F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/>
              <a:t>現代人對環境帶來的破壞越來越大，希望透過展覽讓大家意識到我們對環境的不友好，然後多善待周遭環境，竟而從根本改善。</a:t>
            </a:r>
          </a:p>
        </p:txBody>
      </p:sp>
    </p:spTree>
    <p:extLst>
      <p:ext uri="{BB962C8B-B14F-4D97-AF65-F5344CB8AC3E}">
        <p14:creationId xmlns:p14="http://schemas.microsoft.com/office/powerpoint/2010/main" val="3441623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DFA7E2-4D64-4230-8251-4DA665F40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展場一：成為牧師的開始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BAE03F7-0D5B-4B38-AF48-74F059F39F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照片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DF3701D-8161-4CE7-A7B8-374689814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41894" y="2141537"/>
            <a:ext cx="5181600" cy="4351338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所在位置：方濟樓教室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117</a:t>
            </a: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呈現方式：人體裝飾藝術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作品內涵：把身體中視成樹木，由植物角度出發看事物。</a:t>
            </a:r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說明</a:t>
            </a:r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486AD75-31D7-6858-63A0-BBC07C756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10946"/>
            <a:ext cx="2894288" cy="386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7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6830CF-AFE8-4FFB-8509-6F33FEBAC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展場二：玻璃紙的裝飾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7B1AE66-6457-4E2A-ADAE-B8A70B5D1C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照片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1A815AD8-0FD3-4C8F-9A9B-AF81478248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所在位置：方濟樓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117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教室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呈現方式：將玻璃紙貼在窗戶上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作品內涵：用類似壁畫的方式將玻璃紙貼在窗戶上表現出大自然美麗的景色。</a:t>
            </a:r>
            <a:endParaRPr lang="zh-TW" altLang="en-US" sz="3200" dirty="0"/>
          </a:p>
        </p:txBody>
      </p:sp>
      <p:pic>
        <p:nvPicPr>
          <p:cNvPr id="6" name="圖片 5" descr="一張含有 視窗, 樹狀, 戶外, 玻璃 的圖片&#10;&#10;自動產生的描述">
            <a:extLst>
              <a:ext uri="{FF2B5EF4-FFF2-40B4-BE49-F238E27FC236}">
                <a16:creationId xmlns:a16="http://schemas.microsoft.com/office/drawing/2014/main" id="{1D1833CF-E432-A71D-B521-F272CA4FC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93" y="2323651"/>
            <a:ext cx="5027407" cy="377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48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CB3D8B-DCAD-44C6-9EEE-BD1ABB7F2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展場三：和平相處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7BB492-2C42-4F88-BC10-5E89542EE2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照片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2508741-ACC8-4234-BD7E-4DACF20628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所在位置：方濟樓大門口旁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呈現方式：以鋼圈為支架纏繞植被。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作品內涵：人與其他動物需要仰賴植物才能生存。</a:t>
            </a:r>
            <a:endParaRPr lang="zh-TW" altLang="en-US" sz="32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D19E229-8CDB-ACFA-7FF5-BD9D33EA1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54" y="2398956"/>
            <a:ext cx="2863196" cy="35306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D5530FF-FD69-C174-8C0F-8AA44DC23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2398956"/>
            <a:ext cx="2059865" cy="354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84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633AC0-43CD-4FE8-9675-7D6E02FA1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展場四：擬態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ECDD1FB-1663-4A98-B8E3-18D5468601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照片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D227E22-6F43-4ABC-B8A8-1C2512BB81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所在位置：方濟樓小羅馬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呈現方式：在空地上用樹葉及樹枝擺出人形。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作品內涵：以小羅馬代指大自然，人形代表人類，用樹葉排成人臉比擬人跟大自然示一體的，共存亡。</a:t>
            </a:r>
            <a:endParaRPr lang="zh-TW" altLang="en-US" sz="3200" dirty="0"/>
          </a:p>
        </p:txBody>
      </p:sp>
      <p:pic>
        <p:nvPicPr>
          <p:cNvPr id="6" name="圖片 5" descr="一張含有 戶外, 樹狀, 地面, 植物 的圖片&#10;&#10;自動產生的描述">
            <a:extLst>
              <a:ext uri="{FF2B5EF4-FFF2-40B4-BE49-F238E27FC236}">
                <a16:creationId xmlns:a16="http://schemas.microsoft.com/office/drawing/2014/main" id="{F4A68B23-4A59-CD53-20D2-BD614CD00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45385"/>
            <a:ext cx="2483304" cy="331181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F0C9A21-FC6A-46EF-49C5-4DD449BA1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505" y="2345385"/>
            <a:ext cx="2483304" cy="331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24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C77B8D-C2BA-4B69-ADE9-706B85124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展場五：柱狀的大自然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3A13FB-2E20-4403-B5E4-56D5A02BFE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178" y="1384562"/>
            <a:ext cx="5181600" cy="4351338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照片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171A0A5-1D9C-4119-9C07-F22EA7C208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所在位置：方濟樓一樓後方雞舍。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呈現方式：將羊毛氈小山放在屏幕前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作品內涵：象徵人造物與大自然的結合，創造出綠色建築。</a:t>
            </a:r>
            <a:endParaRPr lang="zh-TW" altLang="en-US" sz="32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373640F-B682-2E8F-5966-B7BD7C008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213" y="2144582"/>
            <a:ext cx="1972739" cy="350709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083BDF8-6BB1-B5D8-8F84-3AB18D5F2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85" y="2143483"/>
            <a:ext cx="2629727" cy="350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04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799788-E0DD-4F04-895F-9F2771FB2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個人學習心得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050BEA7-D752-45D4-A4D1-5DC3A70B2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這堂課中學到很多有關於自然的事情，利用方濟樓附近的花花草草來製造一些裝飾藝術，在這堂課裡不僅僅學到要對大自然多一些呵護，還可以利用一些小巧思讓生活對來更多的色彩，接著在期末的時候自己去規劃一個展，將這學期所學所做的一切展現出來，讓自己匯集這學期的所學，也盼望利用這些知識運用到現實。</a:t>
            </a:r>
          </a:p>
        </p:txBody>
      </p:sp>
    </p:spTree>
    <p:extLst>
      <p:ext uri="{BB962C8B-B14F-4D97-AF65-F5344CB8AC3E}">
        <p14:creationId xmlns:p14="http://schemas.microsoft.com/office/powerpoint/2010/main" val="1973239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398</Words>
  <Application>Microsoft Office PowerPoint</Application>
  <PresentationFormat>寬螢幕</PresentationFormat>
  <Paragraphs>32</Paragraphs>
  <Slides>8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4" baseType="lpstr">
      <vt:lpstr>微軟正黑體</vt:lpstr>
      <vt:lpstr>新細明體</vt:lpstr>
      <vt:lpstr>Arial</vt:lpstr>
      <vt:lpstr>Calibri</vt:lpstr>
      <vt:lpstr>Calibri Light</vt:lpstr>
      <vt:lpstr>Office 佈景主題</vt:lpstr>
      <vt:lpstr>自然與藝術實踐期末作業 與自然共存</vt:lpstr>
      <vt:lpstr>策展論述：(一句話摘要)</vt:lpstr>
      <vt:lpstr>展場一：成為牧師的開始</vt:lpstr>
      <vt:lpstr>展場二：玻璃紙的裝飾</vt:lpstr>
      <vt:lpstr>展場三：和平相處</vt:lpstr>
      <vt:lpstr>展場四：擬態</vt:lpstr>
      <vt:lpstr>展場五：柱狀的大自然</vt:lpstr>
      <vt:lpstr>個人學習心得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簡祥安</cp:lastModifiedBy>
  <cp:revision>7</cp:revision>
  <dcterms:created xsi:type="dcterms:W3CDTF">2023-12-20T05:55:21Z</dcterms:created>
  <dcterms:modified xsi:type="dcterms:W3CDTF">2024-01-04T11:11:43Z</dcterms:modified>
</cp:coreProperties>
</file>