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67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53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38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5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43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77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54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87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56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86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0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20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C8B7B-F598-4DA6-A104-7AD584912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自然與藝術實踐期末作業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i="0" dirty="0">
                <a:effectLst/>
                <a:latin typeface="Söhne"/>
              </a:rPr>
              <a:t>自然之美：一場藝術之旅</a:t>
            </a:r>
            <a: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83C566-27A3-44ED-8165-A5644336E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生四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410953364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胡欣喻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086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79A3ED-0F3C-48C1-AF7F-62150C2F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200" dirty="0">
                <a:solidFill>
                  <a:srgbClr val="C00000"/>
                </a:solidFill>
              </a:rPr>
              <a:t>策展論述</a:t>
            </a:r>
            <a:r>
              <a:rPr lang="zh-TW" altLang="en-US" sz="3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br>
              <a:rPr lang="en-US" altLang="zh-TW" sz="3200" dirty="0"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TW" altLang="en-US" sz="2400" b="0" i="0" dirty="0">
                <a:effectLst/>
                <a:latin typeface="Söhne"/>
              </a:rPr>
              <a:t>這次展覽透過藝術的視角呈現自然界的奇妙之處，旨在喚起觀眾對生態平衡、多樣性和人與自然共生的重要性的深思。</a:t>
            </a:r>
            <a:endParaRPr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1EEE41-38DD-4AD4-9AD4-B63036E6F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400" b="0" i="0" dirty="0">
                <a:effectLst/>
                <a:latin typeface="Söhne"/>
              </a:rPr>
              <a:t>展覽的核心論述之一是強調生態平衡的重要性，將觀眾引導至對環境保護和永續發展的思考。藉由藝術的力量，我們希望喚起觀眾對自然環境脆弱性的關注，並激發他們對保護地球的責任感。同時，展覽也追溯人類與自然的深厚聯繫，強調人類與自然界之間互動的複雜性，以推動更加可持續且和諧的共生關係。</a:t>
            </a:r>
            <a:endParaRPr lang="en-US" altLang="zh-TW" sz="2400" b="0" i="0" dirty="0">
              <a:effectLst/>
              <a:latin typeface="Söhne"/>
            </a:endParaRPr>
          </a:p>
          <a:p>
            <a:r>
              <a:rPr lang="zh-TW" altLang="en-US" sz="2400" b="0" i="0" dirty="0">
                <a:effectLst/>
                <a:latin typeface="Söhne"/>
              </a:rPr>
              <a:t>展覽論述通過藝術的視角，試圖打破人與自然之間的界限，喚起觀眾對自然之美和價值的欣賞，同時引導他們思考自身在環境議題上的角色與責任。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4162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DFA7E2-4D64-4230-8251-4DA665F4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展場一：探索自然的畫布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3678044-A51B-35CA-2EC8-2F574F9A5A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75" y="2011363"/>
            <a:ext cx="4599474" cy="3448050"/>
          </a:xfr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DF3701D-8161-4CE7-A7B8-3746898146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2400" dirty="0"/>
              <a:t>所在位置：方濟樓的</a:t>
            </a:r>
            <a:r>
              <a:rPr lang="en-US" altLang="zh-TW" sz="2400" dirty="0"/>
              <a:t>117</a:t>
            </a:r>
            <a:r>
              <a:rPr lang="zh-TW" altLang="en-US" sz="2400" dirty="0"/>
              <a:t>後門口的窗戶</a:t>
            </a:r>
            <a:endParaRPr lang="en-US" altLang="zh-TW" sz="2400" dirty="0"/>
          </a:p>
          <a:p>
            <a:r>
              <a:rPr lang="zh-TW" altLang="en-US" sz="2400" dirty="0"/>
              <a:t>呈現方式：剪玻璃紙貼在窗戶上</a:t>
            </a:r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zh-TW" altLang="en-US" sz="2400" dirty="0"/>
              <a:t>作品內涵：</a:t>
            </a:r>
            <a:r>
              <a:rPr lang="zh-TW" altLang="en-US" sz="2400" b="0" i="0" dirty="0">
                <a:effectLst/>
              </a:rPr>
              <a:t>玻璃紙具有獨特的透明度和光學效果，可以透過色彩和光影的變化來創造引人注目的效果。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760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6830CF-AFE8-4FFB-8509-6F33FEBA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展場二：藝術的生命之聲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1B9730C4-D63E-07D1-1FD3-FC8AE9D403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75" y="2011363"/>
            <a:ext cx="4599474" cy="3448050"/>
          </a:xfr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A815AD8-0FD3-4C8F-9A9B-AF81478248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所在位置：方濟樓的小田附近</a:t>
            </a:r>
            <a:endParaRPr lang="en-US" altLang="zh-TW" sz="2400" dirty="0"/>
          </a:p>
          <a:p>
            <a:r>
              <a:rPr lang="zh-TW" altLang="en-US" sz="2400" dirty="0"/>
              <a:t>呈現方式：羊毛氈小山</a:t>
            </a:r>
            <a:r>
              <a:rPr lang="en-US" altLang="zh-TW" sz="2400" dirty="0"/>
              <a:t>3</a:t>
            </a:r>
            <a:r>
              <a:rPr lang="zh-TW" altLang="en-US" sz="2400" dirty="0"/>
              <a:t>個擺放在地上</a:t>
            </a:r>
            <a:endParaRPr lang="en-US" altLang="zh-TW" sz="2400" dirty="0"/>
          </a:p>
          <a:p>
            <a:r>
              <a:rPr lang="zh-TW" altLang="en-US" sz="2400" dirty="0"/>
              <a:t>作品內涵：</a:t>
            </a:r>
            <a:r>
              <a:rPr lang="zh-TW" altLang="en-US" sz="2400" b="0" i="0" dirty="0">
                <a:effectLst/>
              </a:rPr>
              <a:t>可以用作裝飾，為環境增添溫暖和藝術氛圍。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2124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CB3D8B-DCAD-44C6-9EEE-BD1ABB7F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展場三：自然與藝術的交匯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BF4AF7A-B768-3EBB-886B-C2B0966606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94" y="2011363"/>
            <a:ext cx="2586037" cy="3448050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508741-ACC8-4234-BD7E-4DACF20628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ea typeface="微軟正黑體" panose="020B0604030504040204" pitchFamily="34" charset="-120"/>
              </a:rPr>
              <a:t>所在位置：方濟樓的</a:t>
            </a:r>
            <a:r>
              <a:rPr lang="en-US" altLang="zh-TW" sz="2400" dirty="0">
                <a:ea typeface="微軟正黑體" panose="020B0604030504040204" pitchFamily="34" charset="-120"/>
              </a:rPr>
              <a:t>014</a:t>
            </a:r>
            <a:r>
              <a:rPr lang="zh-TW" altLang="en-US" sz="2400" dirty="0">
                <a:ea typeface="微軟正黑體" panose="020B0604030504040204" pitchFamily="34" charset="-120"/>
              </a:rPr>
              <a:t>教室外</a:t>
            </a:r>
            <a:endParaRPr lang="en-US" altLang="zh-TW" sz="2400" dirty="0"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ea typeface="微軟正黑體" panose="020B0604030504040204" pitchFamily="34" charset="-120"/>
              </a:rPr>
              <a:t>呈現方式：運用方濟周圍的小石頭疊成一座小山</a:t>
            </a:r>
            <a:endParaRPr lang="en-US" altLang="zh-TW" sz="2400" dirty="0"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ea typeface="微軟正黑體" panose="020B0604030504040204" pitchFamily="34" charset="-120"/>
              </a:rPr>
              <a:t>作品內涵：把普通的石頭堆成一座可愛的小山。</a:t>
            </a:r>
            <a:endParaRPr lang="en-US" altLang="zh-TW" sz="24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028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33AC0-43CD-4FE8-9675-7D6E02FA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展場四：生態交融藝術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917A1A5-20C2-0228-C844-B3E29FA3B3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877" y="2011363"/>
            <a:ext cx="2584871" cy="3448050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D227E22-6F43-4ABC-B8A8-1C2512BB81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所在位置：方濟樓的大門口地面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呈現方式：落葉擺放在地面上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作品內涵：讓落葉變得更有趣、漂亮，不單單只是落葉而已。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5182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C77B8D-C2BA-4B69-ADE9-706B8512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展場五：大自然的抒情詩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3C62AB6-0B13-5D90-1681-F97CEE184D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89" y="2011363"/>
            <a:ext cx="3262846" cy="3448050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171A0A5-1D9C-4119-9C07-F22EA7C208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所在位置：方濟樓的走廊地面上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呈現方式：運用葉子與花編成手環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作品內涵：讓植物有著不同的變化，不僅過程有趣且作品獨特。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9590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799788-E0DD-4F04-895F-9F2771FB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個人學習心得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50BEA7-D752-45D4-A4D1-5DC3A70B2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sz="2000" b="0" i="0" dirty="0">
                <a:effectLst/>
                <a:latin typeface="+mj-ea"/>
                <a:ea typeface="+mj-ea"/>
              </a:rPr>
              <a:t>  </a:t>
            </a:r>
            <a:r>
              <a:rPr lang="zh-TW" altLang="en-US" sz="2000" b="0" i="0" dirty="0">
                <a:effectLst/>
                <a:ea typeface="+mj-ea"/>
              </a:rPr>
              <a:t>自然與藝術實踐是兩個看似截然不同的領域，但它們之間有著深刻的相互影響。這種影響可以體現在創作的靈感來源、表現方式以及對生活的理解上。以下是我在自然與藝術實踐中的個人學習心得：</a:t>
            </a:r>
            <a:endParaRPr lang="en-US" altLang="zh-TW" sz="2000" b="0" i="0" dirty="0">
              <a:effectLst/>
              <a:ea typeface="+mj-ea"/>
            </a:endParaRPr>
          </a:p>
          <a:p>
            <a:pPr marL="0" indent="0">
              <a:buNone/>
            </a:pPr>
            <a:r>
              <a:rPr lang="zh-TW" altLang="en-US" sz="2000" b="0" i="0" dirty="0">
                <a:effectLst/>
                <a:ea typeface="+mj-ea"/>
              </a:rPr>
              <a:t>  自然是最豐富的創意源泉之一。觀察大自然的景色、生態體系和季節變化，能夠激發腦海中無窮的想像力。我學會在大自然中細心觀察，捕捉那些微妙的色彩、形狀和質感，並將這些元素融入我的藝術創作中。</a:t>
            </a:r>
          </a:p>
          <a:p>
            <a:pPr marL="0" indent="0">
              <a:buNone/>
            </a:pPr>
            <a:r>
              <a:rPr lang="zh-TW" altLang="en-US" sz="2000" b="0" i="0" dirty="0">
                <a:effectLst/>
                <a:ea typeface="+mj-ea"/>
              </a:rPr>
              <a:t>  自然的美是多樣而豐富的，從大自然中學習謙卑和賞識的心態，能夠使我的藝術更有深度。這種尊重和敬畏自然之美的態度，使我在創作中更注重細節、追求完美，同時也讓我對自然的讚美融入作品之中。</a:t>
            </a:r>
          </a:p>
          <a:p>
            <a:pPr marL="0" indent="0">
              <a:buNone/>
            </a:pPr>
            <a:r>
              <a:rPr lang="zh-TW" altLang="en-US" sz="2000" b="0" i="0" dirty="0">
                <a:effectLst/>
                <a:ea typeface="+mj-ea"/>
              </a:rPr>
              <a:t>  自然的多樣性激發了我的創意，使我在藝術實踐中更加勇於嘗試新的風格、媒材和技巧。自然的變幻莫測讓我明白，藝術創作同樣可以是一場不斷變革和發展的冒險。</a:t>
            </a:r>
            <a:endParaRPr lang="en-US" altLang="zh-TW" sz="2000" b="0" i="0" dirty="0">
              <a:effectLst/>
              <a:ea typeface="+mj-ea"/>
            </a:endParaRPr>
          </a:p>
          <a:p>
            <a:pPr marL="0" indent="0">
              <a:buNone/>
            </a:pPr>
            <a:r>
              <a:rPr lang="zh-TW" altLang="en-US" sz="2000" b="0" i="0" dirty="0">
                <a:effectLst/>
                <a:ea typeface="+mj-ea"/>
              </a:rPr>
              <a:t>  總結來說，自然與藝術實踐的結合讓我更加敏感於周遭環境的美好，同時也激勵著我在藝術創作中不斷追求卓越。這種學習體驗不僅豐富了我的藝術世界，也深化了我對自然的理解和尊重。</a:t>
            </a:r>
            <a:br>
              <a:rPr lang="zh-TW" altLang="en-US" sz="2000" b="0" i="0" dirty="0">
                <a:effectLst/>
                <a:ea typeface="+mj-ea"/>
              </a:rPr>
            </a:br>
            <a:endParaRPr lang="zh-TW" altLang="en-US" sz="2000" b="0" i="0" dirty="0">
              <a:effectLst/>
              <a:ea typeface="+mj-ea"/>
            </a:endParaRPr>
          </a:p>
          <a:p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239774"/>
      </p:ext>
    </p:extLst>
  </p:cSld>
  <p:clrMapOvr>
    <a:masterClrMapping/>
  </p:clrMapOvr>
</p:sld>
</file>

<file path=ppt/theme/theme1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圖庫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{BB1375C1-705B-6848-8E94-E154DF63A20E}tf10001119</Template>
  <TotalTime>334</TotalTime>
  <Words>711</Words>
  <Application>Microsoft Macintosh PowerPoint</Application>
  <PresentationFormat>寬螢幕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Söhne</vt:lpstr>
      <vt:lpstr>Arial</vt:lpstr>
      <vt:lpstr>Gill Sans MT</vt:lpstr>
      <vt:lpstr>圖庫</vt:lpstr>
      <vt:lpstr>自然與藝術實踐期末作業 (自然之美：一場藝術之旅)</vt:lpstr>
      <vt:lpstr>策展論述： 這次展覽透過藝術的視角呈現自然界的奇妙之處，旨在喚起觀眾對生態平衡、多樣性和人與自然共生的重要性的深思。</vt:lpstr>
      <vt:lpstr>展場一：探索自然的畫布</vt:lpstr>
      <vt:lpstr>展場二：藝術的生命之聲</vt:lpstr>
      <vt:lpstr>展場三：自然與藝術的交匯</vt:lpstr>
      <vt:lpstr>展場四：生態交融藝術</vt:lpstr>
      <vt:lpstr>展場五：大自然的抒情詩</vt:lpstr>
      <vt:lpstr>個人學習心得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Microsoft Office User</cp:lastModifiedBy>
  <cp:revision>8</cp:revision>
  <dcterms:created xsi:type="dcterms:W3CDTF">2023-12-20T05:55:21Z</dcterms:created>
  <dcterms:modified xsi:type="dcterms:W3CDTF">2024-01-04T09:56:46Z</dcterms:modified>
</cp:coreProperties>
</file>