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35.xml" ContentType="application/vnd.openxmlformats-officedocument.presentationml.slideLayout+xml"/>
  <Override PartName="/ppt/slideLayouts/slideLayout6.xml" ContentType="application/vnd.openxmlformats-officedocument.presentationml.slideLayout+xml"/>
  <Override PartName="/ppt/slideLayouts/slideLayout3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31.xml.rels" ContentType="application/vnd.openxmlformats-package.relationships+xml"/>
  <Override PartName="/ppt/slideLayouts/_rels/slideLayout32.xml.rels" ContentType="application/vnd.openxmlformats-package.relationships+xml"/>
  <Override PartName="/ppt/slideLayouts/_rels/slideLayout2.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34.xml.rels" ContentType="application/vnd.openxmlformats-package.relationships+xml"/>
  <Override PartName="/ppt/slideLayouts/_rels/slideLayout4.xml.rels" ContentType="application/vnd.openxmlformats-package.relationships+xml"/>
  <Override PartName="/ppt/slideLayouts/_rels/slideLayout35.xml.rels" ContentType="application/vnd.openxmlformats-package.relationships+xml"/>
  <Override PartName="/ppt/slideLayouts/_rels/slideLayout5.xml.rels" ContentType="application/vnd.openxmlformats-package.relationships+xml"/>
  <Override PartName="/ppt/slideLayouts/_rels/slideLayout36.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_rels/presentation.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Lst>
  <p:sldSz cx="12192000" cy="685800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27" name="PlaceHolder 2"/>
          <p:cNvSpPr>
            <a:spLocks noGrp="1"/>
          </p:cNvSpPr>
          <p:nvPr>
            <p:ph type="body"/>
          </p:nvPr>
        </p:nvSpPr>
        <p:spPr>
          <a:xfrm>
            <a:off x="838080" y="1825560"/>
            <a:ext cx="1051524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28" name="PlaceHolder 3"/>
          <p:cNvSpPr>
            <a:spLocks noGrp="1"/>
          </p:cNvSpPr>
          <p:nvPr>
            <p:ph type="body"/>
          </p:nvPr>
        </p:nvSpPr>
        <p:spPr>
          <a:xfrm>
            <a:off x="838080" y="4098240"/>
            <a:ext cx="1051524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30" name="PlaceHolder 2"/>
          <p:cNvSpPr>
            <a:spLocks noGrp="1"/>
          </p:cNvSpPr>
          <p:nvPr>
            <p:ph type="body"/>
          </p:nvPr>
        </p:nvSpPr>
        <p:spPr>
          <a:xfrm>
            <a:off x="83808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31" name="PlaceHolder 3"/>
          <p:cNvSpPr>
            <a:spLocks noGrp="1"/>
          </p:cNvSpPr>
          <p:nvPr>
            <p:ph type="body"/>
          </p:nvPr>
        </p:nvSpPr>
        <p:spPr>
          <a:xfrm>
            <a:off x="622620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32" name="PlaceHolder 4"/>
          <p:cNvSpPr>
            <a:spLocks noGrp="1"/>
          </p:cNvSpPr>
          <p:nvPr>
            <p:ph type="body"/>
          </p:nvPr>
        </p:nvSpPr>
        <p:spPr>
          <a:xfrm>
            <a:off x="838080" y="409824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33" name="PlaceHolder 5"/>
          <p:cNvSpPr>
            <a:spLocks noGrp="1"/>
          </p:cNvSpPr>
          <p:nvPr>
            <p:ph type="body"/>
          </p:nvPr>
        </p:nvSpPr>
        <p:spPr>
          <a:xfrm>
            <a:off x="6226200" y="409824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35" name="PlaceHolder 2"/>
          <p:cNvSpPr>
            <a:spLocks noGrp="1"/>
          </p:cNvSpPr>
          <p:nvPr>
            <p:ph type="body"/>
          </p:nvPr>
        </p:nvSpPr>
        <p:spPr>
          <a:xfrm>
            <a:off x="838080" y="182556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36" name="PlaceHolder 3"/>
          <p:cNvSpPr>
            <a:spLocks noGrp="1"/>
          </p:cNvSpPr>
          <p:nvPr>
            <p:ph type="body"/>
          </p:nvPr>
        </p:nvSpPr>
        <p:spPr>
          <a:xfrm>
            <a:off x="4393440" y="182556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37" name="PlaceHolder 4"/>
          <p:cNvSpPr>
            <a:spLocks noGrp="1"/>
          </p:cNvSpPr>
          <p:nvPr>
            <p:ph type="body"/>
          </p:nvPr>
        </p:nvSpPr>
        <p:spPr>
          <a:xfrm>
            <a:off x="7949160" y="182556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38" name="PlaceHolder 5"/>
          <p:cNvSpPr>
            <a:spLocks noGrp="1"/>
          </p:cNvSpPr>
          <p:nvPr>
            <p:ph type="body"/>
          </p:nvPr>
        </p:nvSpPr>
        <p:spPr>
          <a:xfrm>
            <a:off x="838080" y="409824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39" name="PlaceHolder 6"/>
          <p:cNvSpPr>
            <a:spLocks noGrp="1"/>
          </p:cNvSpPr>
          <p:nvPr>
            <p:ph type="body"/>
          </p:nvPr>
        </p:nvSpPr>
        <p:spPr>
          <a:xfrm>
            <a:off x="4393440" y="409824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40" name="PlaceHolder 7"/>
          <p:cNvSpPr>
            <a:spLocks noGrp="1"/>
          </p:cNvSpPr>
          <p:nvPr>
            <p:ph type="body"/>
          </p:nvPr>
        </p:nvSpPr>
        <p:spPr>
          <a:xfrm>
            <a:off x="7949160" y="409824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47" name="PlaceHolder 2"/>
          <p:cNvSpPr>
            <a:spLocks noGrp="1"/>
          </p:cNvSpPr>
          <p:nvPr>
            <p:ph type="subTitle"/>
          </p:nvPr>
        </p:nvSpPr>
        <p:spPr>
          <a:xfrm>
            <a:off x="838080" y="1825560"/>
            <a:ext cx="10515240" cy="43509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49" name="PlaceHolder 2"/>
          <p:cNvSpPr>
            <a:spLocks noGrp="1"/>
          </p:cNvSpPr>
          <p:nvPr>
            <p:ph type="body"/>
          </p:nvPr>
        </p:nvSpPr>
        <p:spPr>
          <a:xfrm>
            <a:off x="838080" y="1825560"/>
            <a:ext cx="10515240" cy="435096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51" name="PlaceHolder 2"/>
          <p:cNvSpPr>
            <a:spLocks noGrp="1"/>
          </p:cNvSpPr>
          <p:nvPr>
            <p:ph type="body"/>
          </p:nvPr>
        </p:nvSpPr>
        <p:spPr>
          <a:xfrm>
            <a:off x="838080" y="1825560"/>
            <a:ext cx="5131080" cy="4350960"/>
          </a:xfrm>
          <a:prstGeom prst="rect">
            <a:avLst/>
          </a:prstGeom>
        </p:spPr>
        <p:txBody>
          <a:bodyPr lIns="0" rIns="0" tIns="0" bIns="0">
            <a:normAutofit/>
          </a:bodyPr>
          <a:p>
            <a:endParaRPr b="0" lang="en-US" sz="2800" spc="-1" strike="noStrike">
              <a:solidFill>
                <a:srgbClr val="000000"/>
              </a:solidFill>
              <a:latin typeface="Calibri"/>
            </a:endParaRPr>
          </a:p>
        </p:txBody>
      </p:sp>
      <p:sp>
        <p:nvSpPr>
          <p:cNvPr id="52" name="PlaceHolder 3"/>
          <p:cNvSpPr>
            <a:spLocks noGrp="1"/>
          </p:cNvSpPr>
          <p:nvPr>
            <p:ph type="body"/>
          </p:nvPr>
        </p:nvSpPr>
        <p:spPr>
          <a:xfrm>
            <a:off x="6226200" y="1825560"/>
            <a:ext cx="5131080" cy="435096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en-US" sz="1800" spc="-1" strike="noStrike">
              <a:solidFill>
                <a:srgbClr val="000000"/>
              </a:solidFill>
              <a:latin typeface="Calibri"/>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838080" y="365040"/>
            <a:ext cx="10515240" cy="614412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56" name="PlaceHolder 2"/>
          <p:cNvSpPr>
            <a:spLocks noGrp="1"/>
          </p:cNvSpPr>
          <p:nvPr>
            <p:ph type="body"/>
          </p:nvPr>
        </p:nvSpPr>
        <p:spPr>
          <a:xfrm>
            <a:off x="83808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57" name="PlaceHolder 3"/>
          <p:cNvSpPr>
            <a:spLocks noGrp="1"/>
          </p:cNvSpPr>
          <p:nvPr>
            <p:ph type="body"/>
          </p:nvPr>
        </p:nvSpPr>
        <p:spPr>
          <a:xfrm>
            <a:off x="6226200" y="1825560"/>
            <a:ext cx="5131080" cy="4350960"/>
          </a:xfrm>
          <a:prstGeom prst="rect">
            <a:avLst/>
          </a:prstGeom>
        </p:spPr>
        <p:txBody>
          <a:bodyPr lIns="0" rIns="0" tIns="0" bIns="0">
            <a:normAutofit/>
          </a:bodyPr>
          <a:p>
            <a:endParaRPr b="0" lang="en-US" sz="2800" spc="-1" strike="noStrike">
              <a:solidFill>
                <a:srgbClr val="000000"/>
              </a:solidFill>
              <a:latin typeface="Calibri"/>
            </a:endParaRPr>
          </a:p>
        </p:txBody>
      </p:sp>
      <p:sp>
        <p:nvSpPr>
          <p:cNvPr id="58" name="PlaceHolder 4"/>
          <p:cNvSpPr>
            <a:spLocks noGrp="1"/>
          </p:cNvSpPr>
          <p:nvPr>
            <p:ph type="body"/>
          </p:nvPr>
        </p:nvSpPr>
        <p:spPr>
          <a:xfrm>
            <a:off x="838080" y="409824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6" name="PlaceHolder 2"/>
          <p:cNvSpPr>
            <a:spLocks noGrp="1"/>
          </p:cNvSpPr>
          <p:nvPr>
            <p:ph type="subTitle"/>
          </p:nvPr>
        </p:nvSpPr>
        <p:spPr>
          <a:xfrm>
            <a:off x="838080" y="1825560"/>
            <a:ext cx="10515240" cy="43509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60" name="PlaceHolder 2"/>
          <p:cNvSpPr>
            <a:spLocks noGrp="1"/>
          </p:cNvSpPr>
          <p:nvPr>
            <p:ph type="body"/>
          </p:nvPr>
        </p:nvSpPr>
        <p:spPr>
          <a:xfrm>
            <a:off x="838080" y="1825560"/>
            <a:ext cx="5131080" cy="4350960"/>
          </a:xfrm>
          <a:prstGeom prst="rect">
            <a:avLst/>
          </a:prstGeom>
        </p:spPr>
        <p:txBody>
          <a:bodyPr lIns="0" rIns="0" tIns="0" bIns="0">
            <a:normAutofit/>
          </a:bodyPr>
          <a:p>
            <a:endParaRPr b="0" lang="en-US" sz="2800" spc="-1" strike="noStrike">
              <a:solidFill>
                <a:srgbClr val="000000"/>
              </a:solidFill>
              <a:latin typeface="Calibri"/>
            </a:endParaRPr>
          </a:p>
        </p:txBody>
      </p:sp>
      <p:sp>
        <p:nvSpPr>
          <p:cNvPr id="61" name="PlaceHolder 3"/>
          <p:cNvSpPr>
            <a:spLocks noGrp="1"/>
          </p:cNvSpPr>
          <p:nvPr>
            <p:ph type="body"/>
          </p:nvPr>
        </p:nvSpPr>
        <p:spPr>
          <a:xfrm>
            <a:off x="622620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62" name="PlaceHolder 4"/>
          <p:cNvSpPr>
            <a:spLocks noGrp="1"/>
          </p:cNvSpPr>
          <p:nvPr>
            <p:ph type="body"/>
          </p:nvPr>
        </p:nvSpPr>
        <p:spPr>
          <a:xfrm>
            <a:off x="6226200" y="409824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64" name="PlaceHolder 2"/>
          <p:cNvSpPr>
            <a:spLocks noGrp="1"/>
          </p:cNvSpPr>
          <p:nvPr>
            <p:ph type="body"/>
          </p:nvPr>
        </p:nvSpPr>
        <p:spPr>
          <a:xfrm>
            <a:off x="83808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65" name="PlaceHolder 3"/>
          <p:cNvSpPr>
            <a:spLocks noGrp="1"/>
          </p:cNvSpPr>
          <p:nvPr>
            <p:ph type="body"/>
          </p:nvPr>
        </p:nvSpPr>
        <p:spPr>
          <a:xfrm>
            <a:off x="622620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66" name="PlaceHolder 4"/>
          <p:cNvSpPr>
            <a:spLocks noGrp="1"/>
          </p:cNvSpPr>
          <p:nvPr>
            <p:ph type="body"/>
          </p:nvPr>
        </p:nvSpPr>
        <p:spPr>
          <a:xfrm>
            <a:off x="838080" y="4098240"/>
            <a:ext cx="1051524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68" name="PlaceHolder 2"/>
          <p:cNvSpPr>
            <a:spLocks noGrp="1"/>
          </p:cNvSpPr>
          <p:nvPr>
            <p:ph type="body"/>
          </p:nvPr>
        </p:nvSpPr>
        <p:spPr>
          <a:xfrm>
            <a:off x="838080" y="1825560"/>
            <a:ext cx="1051524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69" name="PlaceHolder 3"/>
          <p:cNvSpPr>
            <a:spLocks noGrp="1"/>
          </p:cNvSpPr>
          <p:nvPr>
            <p:ph type="body"/>
          </p:nvPr>
        </p:nvSpPr>
        <p:spPr>
          <a:xfrm>
            <a:off x="838080" y="4098240"/>
            <a:ext cx="1051524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71" name="PlaceHolder 2"/>
          <p:cNvSpPr>
            <a:spLocks noGrp="1"/>
          </p:cNvSpPr>
          <p:nvPr>
            <p:ph type="body"/>
          </p:nvPr>
        </p:nvSpPr>
        <p:spPr>
          <a:xfrm>
            <a:off x="83808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72" name="PlaceHolder 3"/>
          <p:cNvSpPr>
            <a:spLocks noGrp="1"/>
          </p:cNvSpPr>
          <p:nvPr>
            <p:ph type="body"/>
          </p:nvPr>
        </p:nvSpPr>
        <p:spPr>
          <a:xfrm>
            <a:off x="622620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73" name="PlaceHolder 4"/>
          <p:cNvSpPr>
            <a:spLocks noGrp="1"/>
          </p:cNvSpPr>
          <p:nvPr>
            <p:ph type="body"/>
          </p:nvPr>
        </p:nvSpPr>
        <p:spPr>
          <a:xfrm>
            <a:off x="838080" y="409824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74" name="PlaceHolder 5"/>
          <p:cNvSpPr>
            <a:spLocks noGrp="1"/>
          </p:cNvSpPr>
          <p:nvPr>
            <p:ph type="body"/>
          </p:nvPr>
        </p:nvSpPr>
        <p:spPr>
          <a:xfrm>
            <a:off x="6226200" y="409824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76" name="PlaceHolder 2"/>
          <p:cNvSpPr>
            <a:spLocks noGrp="1"/>
          </p:cNvSpPr>
          <p:nvPr>
            <p:ph type="body"/>
          </p:nvPr>
        </p:nvSpPr>
        <p:spPr>
          <a:xfrm>
            <a:off x="838080" y="182556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77" name="PlaceHolder 3"/>
          <p:cNvSpPr>
            <a:spLocks noGrp="1"/>
          </p:cNvSpPr>
          <p:nvPr>
            <p:ph type="body"/>
          </p:nvPr>
        </p:nvSpPr>
        <p:spPr>
          <a:xfrm>
            <a:off x="4393440" y="182556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78" name="PlaceHolder 4"/>
          <p:cNvSpPr>
            <a:spLocks noGrp="1"/>
          </p:cNvSpPr>
          <p:nvPr>
            <p:ph type="body"/>
          </p:nvPr>
        </p:nvSpPr>
        <p:spPr>
          <a:xfrm>
            <a:off x="7949160" y="182556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79" name="PlaceHolder 5"/>
          <p:cNvSpPr>
            <a:spLocks noGrp="1"/>
          </p:cNvSpPr>
          <p:nvPr>
            <p:ph type="body"/>
          </p:nvPr>
        </p:nvSpPr>
        <p:spPr>
          <a:xfrm>
            <a:off x="838080" y="409824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80" name="PlaceHolder 6"/>
          <p:cNvSpPr>
            <a:spLocks noGrp="1"/>
          </p:cNvSpPr>
          <p:nvPr>
            <p:ph type="body"/>
          </p:nvPr>
        </p:nvSpPr>
        <p:spPr>
          <a:xfrm>
            <a:off x="4393440" y="409824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81" name="PlaceHolder 7"/>
          <p:cNvSpPr>
            <a:spLocks noGrp="1"/>
          </p:cNvSpPr>
          <p:nvPr>
            <p:ph type="body"/>
          </p:nvPr>
        </p:nvSpPr>
        <p:spPr>
          <a:xfrm>
            <a:off x="7949160" y="409824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8"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89" name="PlaceHolder 2"/>
          <p:cNvSpPr>
            <a:spLocks noGrp="1"/>
          </p:cNvSpPr>
          <p:nvPr>
            <p:ph type="subTitle"/>
          </p:nvPr>
        </p:nvSpPr>
        <p:spPr>
          <a:xfrm>
            <a:off x="838080" y="1825560"/>
            <a:ext cx="10515240" cy="43509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91" name="PlaceHolder 2"/>
          <p:cNvSpPr>
            <a:spLocks noGrp="1"/>
          </p:cNvSpPr>
          <p:nvPr>
            <p:ph type="body"/>
          </p:nvPr>
        </p:nvSpPr>
        <p:spPr>
          <a:xfrm>
            <a:off x="838080" y="1825560"/>
            <a:ext cx="10515240" cy="435096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93" name="PlaceHolder 2"/>
          <p:cNvSpPr>
            <a:spLocks noGrp="1"/>
          </p:cNvSpPr>
          <p:nvPr>
            <p:ph type="body"/>
          </p:nvPr>
        </p:nvSpPr>
        <p:spPr>
          <a:xfrm>
            <a:off x="838080" y="1825560"/>
            <a:ext cx="5131080" cy="4350960"/>
          </a:xfrm>
          <a:prstGeom prst="rect">
            <a:avLst/>
          </a:prstGeom>
        </p:spPr>
        <p:txBody>
          <a:bodyPr lIns="0" rIns="0" tIns="0" bIns="0">
            <a:normAutofit/>
          </a:bodyPr>
          <a:p>
            <a:endParaRPr b="0" lang="en-US" sz="2800" spc="-1" strike="noStrike">
              <a:solidFill>
                <a:srgbClr val="000000"/>
              </a:solidFill>
              <a:latin typeface="Calibri"/>
            </a:endParaRPr>
          </a:p>
        </p:txBody>
      </p:sp>
      <p:sp>
        <p:nvSpPr>
          <p:cNvPr id="94" name="PlaceHolder 3"/>
          <p:cNvSpPr>
            <a:spLocks noGrp="1"/>
          </p:cNvSpPr>
          <p:nvPr>
            <p:ph type="body"/>
          </p:nvPr>
        </p:nvSpPr>
        <p:spPr>
          <a:xfrm>
            <a:off x="6226200" y="1825560"/>
            <a:ext cx="5131080" cy="435096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5"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en-US" sz="1800" spc="-1" strike="noStrike">
              <a:solidFill>
                <a:srgbClr val="000000"/>
              </a:solidFill>
              <a:latin typeface="Calibri"/>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8" name="PlaceHolder 2"/>
          <p:cNvSpPr>
            <a:spLocks noGrp="1"/>
          </p:cNvSpPr>
          <p:nvPr>
            <p:ph type="body"/>
          </p:nvPr>
        </p:nvSpPr>
        <p:spPr>
          <a:xfrm>
            <a:off x="838080" y="1825560"/>
            <a:ext cx="10515240" cy="435096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6" name="PlaceHolder 1"/>
          <p:cNvSpPr>
            <a:spLocks noGrp="1"/>
          </p:cNvSpPr>
          <p:nvPr>
            <p:ph type="subTitle"/>
          </p:nvPr>
        </p:nvSpPr>
        <p:spPr>
          <a:xfrm>
            <a:off x="838080" y="365040"/>
            <a:ext cx="10515240" cy="614412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98" name="PlaceHolder 2"/>
          <p:cNvSpPr>
            <a:spLocks noGrp="1"/>
          </p:cNvSpPr>
          <p:nvPr>
            <p:ph type="body"/>
          </p:nvPr>
        </p:nvSpPr>
        <p:spPr>
          <a:xfrm>
            <a:off x="83808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99" name="PlaceHolder 3"/>
          <p:cNvSpPr>
            <a:spLocks noGrp="1"/>
          </p:cNvSpPr>
          <p:nvPr>
            <p:ph type="body"/>
          </p:nvPr>
        </p:nvSpPr>
        <p:spPr>
          <a:xfrm>
            <a:off x="6226200" y="1825560"/>
            <a:ext cx="5131080" cy="4350960"/>
          </a:xfrm>
          <a:prstGeom prst="rect">
            <a:avLst/>
          </a:prstGeom>
        </p:spPr>
        <p:txBody>
          <a:bodyPr lIns="0" rIns="0" tIns="0" bIns="0">
            <a:normAutofit/>
          </a:bodyPr>
          <a:p>
            <a:endParaRPr b="0" lang="en-US" sz="2800" spc="-1" strike="noStrike">
              <a:solidFill>
                <a:srgbClr val="000000"/>
              </a:solidFill>
              <a:latin typeface="Calibri"/>
            </a:endParaRPr>
          </a:p>
        </p:txBody>
      </p:sp>
      <p:sp>
        <p:nvSpPr>
          <p:cNvPr id="100" name="PlaceHolder 4"/>
          <p:cNvSpPr>
            <a:spLocks noGrp="1"/>
          </p:cNvSpPr>
          <p:nvPr>
            <p:ph type="body"/>
          </p:nvPr>
        </p:nvSpPr>
        <p:spPr>
          <a:xfrm>
            <a:off x="838080" y="409824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102" name="PlaceHolder 2"/>
          <p:cNvSpPr>
            <a:spLocks noGrp="1"/>
          </p:cNvSpPr>
          <p:nvPr>
            <p:ph type="body"/>
          </p:nvPr>
        </p:nvSpPr>
        <p:spPr>
          <a:xfrm>
            <a:off x="838080" y="1825560"/>
            <a:ext cx="5131080" cy="4350960"/>
          </a:xfrm>
          <a:prstGeom prst="rect">
            <a:avLst/>
          </a:prstGeom>
        </p:spPr>
        <p:txBody>
          <a:bodyPr lIns="0" rIns="0" tIns="0" bIns="0">
            <a:normAutofit/>
          </a:bodyPr>
          <a:p>
            <a:endParaRPr b="0" lang="en-US" sz="2800" spc="-1" strike="noStrike">
              <a:solidFill>
                <a:srgbClr val="000000"/>
              </a:solidFill>
              <a:latin typeface="Calibri"/>
            </a:endParaRPr>
          </a:p>
        </p:txBody>
      </p:sp>
      <p:sp>
        <p:nvSpPr>
          <p:cNvPr id="103" name="PlaceHolder 3"/>
          <p:cNvSpPr>
            <a:spLocks noGrp="1"/>
          </p:cNvSpPr>
          <p:nvPr>
            <p:ph type="body"/>
          </p:nvPr>
        </p:nvSpPr>
        <p:spPr>
          <a:xfrm>
            <a:off x="622620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04" name="PlaceHolder 4"/>
          <p:cNvSpPr>
            <a:spLocks noGrp="1"/>
          </p:cNvSpPr>
          <p:nvPr>
            <p:ph type="body"/>
          </p:nvPr>
        </p:nvSpPr>
        <p:spPr>
          <a:xfrm>
            <a:off x="6226200" y="409824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106" name="PlaceHolder 2"/>
          <p:cNvSpPr>
            <a:spLocks noGrp="1"/>
          </p:cNvSpPr>
          <p:nvPr>
            <p:ph type="body"/>
          </p:nvPr>
        </p:nvSpPr>
        <p:spPr>
          <a:xfrm>
            <a:off x="83808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07" name="PlaceHolder 3"/>
          <p:cNvSpPr>
            <a:spLocks noGrp="1"/>
          </p:cNvSpPr>
          <p:nvPr>
            <p:ph type="body"/>
          </p:nvPr>
        </p:nvSpPr>
        <p:spPr>
          <a:xfrm>
            <a:off x="622620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08" name="PlaceHolder 4"/>
          <p:cNvSpPr>
            <a:spLocks noGrp="1"/>
          </p:cNvSpPr>
          <p:nvPr>
            <p:ph type="body"/>
          </p:nvPr>
        </p:nvSpPr>
        <p:spPr>
          <a:xfrm>
            <a:off x="838080" y="4098240"/>
            <a:ext cx="1051524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110" name="PlaceHolder 2"/>
          <p:cNvSpPr>
            <a:spLocks noGrp="1"/>
          </p:cNvSpPr>
          <p:nvPr>
            <p:ph type="body"/>
          </p:nvPr>
        </p:nvSpPr>
        <p:spPr>
          <a:xfrm>
            <a:off x="838080" y="1825560"/>
            <a:ext cx="1051524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11" name="PlaceHolder 3"/>
          <p:cNvSpPr>
            <a:spLocks noGrp="1"/>
          </p:cNvSpPr>
          <p:nvPr>
            <p:ph type="body"/>
          </p:nvPr>
        </p:nvSpPr>
        <p:spPr>
          <a:xfrm>
            <a:off x="838080" y="4098240"/>
            <a:ext cx="1051524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113" name="PlaceHolder 2"/>
          <p:cNvSpPr>
            <a:spLocks noGrp="1"/>
          </p:cNvSpPr>
          <p:nvPr>
            <p:ph type="body"/>
          </p:nvPr>
        </p:nvSpPr>
        <p:spPr>
          <a:xfrm>
            <a:off x="83808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14" name="PlaceHolder 3"/>
          <p:cNvSpPr>
            <a:spLocks noGrp="1"/>
          </p:cNvSpPr>
          <p:nvPr>
            <p:ph type="body"/>
          </p:nvPr>
        </p:nvSpPr>
        <p:spPr>
          <a:xfrm>
            <a:off x="622620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15" name="PlaceHolder 4"/>
          <p:cNvSpPr>
            <a:spLocks noGrp="1"/>
          </p:cNvSpPr>
          <p:nvPr>
            <p:ph type="body"/>
          </p:nvPr>
        </p:nvSpPr>
        <p:spPr>
          <a:xfrm>
            <a:off x="838080" y="409824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16" name="PlaceHolder 5"/>
          <p:cNvSpPr>
            <a:spLocks noGrp="1"/>
          </p:cNvSpPr>
          <p:nvPr>
            <p:ph type="body"/>
          </p:nvPr>
        </p:nvSpPr>
        <p:spPr>
          <a:xfrm>
            <a:off x="6226200" y="409824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118" name="PlaceHolder 2"/>
          <p:cNvSpPr>
            <a:spLocks noGrp="1"/>
          </p:cNvSpPr>
          <p:nvPr>
            <p:ph type="body"/>
          </p:nvPr>
        </p:nvSpPr>
        <p:spPr>
          <a:xfrm>
            <a:off x="838080" y="182556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19" name="PlaceHolder 3"/>
          <p:cNvSpPr>
            <a:spLocks noGrp="1"/>
          </p:cNvSpPr>
          <p:nvPr>
            <p:ph type="body"/>
          </p:nvPr>
        </p:nvSpPr>
        <p:spPr>
          <a:xfrm>
            <a:off x="4393440" y="182556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20" name="PlaceHolder 4"/>
          <p:cNvSpPr>
            <a:spLocks noGrp="1"/>
          </p:cNvSpPr>
          <p:nvPr>
            <p:ph type="body"/>
          </p:nvPr>
        </p:nvSpPr>
        <p:spPr>
          <a:xfrm>
            <a:off x="7949160" y="182556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21" name="PlaceHolder 5"/>
          <p:cNvSpPr>
            <a:spLocks noGrp="1"/>
          </p:cNvSpPr>
          <p:nvPr>
            <p:ph type="body"/>
          </p:nvPr>
        </p:nvSpPr>
        <p:spPr>
          <a:xfrm>
            <a:off x="838080" y="409824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22" name="PlaceHolder 6"/>
          <p:cNvSpPr>
            <a:spLocks noGrp="1"/>
          </p:cNvSpPr>
          <p:nvPr>
            <p:ph type="body"/>
          </p:nvPr>
        </p:nvSpPr>
        <p:spPr>
          <a:xfrm>
            <a:off x="4393440" y="409824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23" name="PlaceHolder 7"/>
          <p:cNvSpPr>
            <a:spLocks noGrp="1"/>
          </p:cNvSpPr>
          <p:nvPr>
            <p:ph type="body"/>
          </p:nvPr>
        </p:nvSpPr>
        <p:spPr>
          <a:xfrm>
            <a:off x="7949160" y="4098240"/>
            <a:ext cx="338580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10" name="PlaceHolder 2"/>
          <p:cNvSpPr>
            <a:spLocks noGrp="1"/>
          </p:cNvSpPr>
          <p:nvPr>
            <p:ph type="body"/>
          </p:nvPr>
        </p:nvSpPr>
        <p:spPr>
          <a:xfrm>
            <a:off x="838080" y="1825560"/>
            <a:ext cx="5131080" cy="4350960"/>
          </a:xfrm>
          <a:prstGeom prst="rect">
            <a:avLst/>
          </a:prstGeom>
        </p:spPr>
        <p:txBody>
          <a:bodyPr lIns="0" rIns="0" tIns="0" bIns="0">
            <a:normAutofit/>
          </a:bodyPr>
          <a:p>
            <a:endParaRPr b="0" lang="en-US" sz="2800" spc="-1" strike="noStrike">
              <a:solidFill>
                <a:srgbClr val="000000"/>
              </a:solidFill>
              <a:latin typeface="Calibri"/>
            </a:endParaRPr>
          </a:p>
        </p:txBody>
      </p:sp>
      <p:sp>
        <p:nvSpPr>
          <p:cNvPr id="11" name="PlaceHolder 3"/>
          <p:cNvSpPr>
            <a:spLocks noGrp="1"/>
          </p:cNvSpPr>
          <p:nvPr>
            <p:ph type="body"/>
          </p:nvPr>
        </p:nvSpPr>
        <p:spPr>
          <a:xfrm>
            <a:off x="6226200" y="1825560"/>
            <a:ext cx="5131080" cy="435096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en-US" sz="1800" spc="-1" strike="noStrike">
              <a:solidFill>
                <a:srgbClr val="000000"/>
              </a:solidFill>
              <a:latin typeface="Calibri"/>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838080" y="365040"/>
            <a:ext cx="10515240" cy="614412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15" name="PlaceHolder 2"/>
          <p:cNvSpPr>
            <a:spLocks noGrp="1"/>
          </p:cNvSpPr>
          <p:nvPr>
            <p:ph type="body"/>
          </p:nvPr>
        </p:nvSpPr>
        <p:spPr>
          <a:xfrm>
            <a:off x="83808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16" name="PlaceHolder 3"/>
          <p:cNvSpPr>
            <a:spLocks noGrp="1"/>
          </p:cNvSpPr>
          <p:nvPr>
            <p:ph type="body"/>
          </p:nvPr>
        </p:nvSpPr>
        <p:spPr>
          <a:xfrm>
            <a:off x="6226200" y="1825560"/>
            <a:ext cx="5131080" cy="4350960"/>
          </a:xfrm>
          <a:prstGeom prst="rect">
            <a:avLst/>
          </a:prstGeom>
        </p:spPr>
        <p:txBody>
          <a:bodyPr lIns="0" rIns="0" tIns="0" bIns="0">
            <a:normAutofit/>
          </a:bodyPr>
          <a:p>
            <a:endParaRPr b="0" lang="en-US" sz="2800" spc="-1" strike="noStrike">
              <a:solidFill>
                <a:srgbClr val="000000"/>
              </a:solidFill>
              <a:latin typeface="Calibri"/>
            </a:endParaRPr>
          </a:p>
        </p:txBody>
      </p:sp>
      <p:sp>
        <p:nvSpPr>
          <p:cNvPr id="17" name="PlaceHolder 4"/>
          <p:cNvSpPr>
            <a:spLocks noGrp="1"/>
          </p:cNvSpPr>
          <p:nvPr>
            <p:ph type="body"/>
          </p:nvPr>
        </p:nvSpPr>
        <p:spPr>
          <a:xfrm>
            <a:off x="838080" y="409824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19" name="PlaceHolder 2"/>
          <p:cNvSpPr>
            <a:spLocks noGrp="1"/>
          </p:cNvSpPr>
          <p:nvPr>
            <p:ph type="body"/>
          </p:nvPr>
        </p:nvSpPr>
        <p:spPr>
          <a:xfrm>
            <a:off x="838080" y="1825560"/>
            <a:ext cx="5131080" cy="4350960"/>
          </a:xfrm>
          <a:prstGeom prst="rect">
            <a:avLst/>
          </a:prstGeom>
        </p:spPr>
        <p:txBody>
          <a:bodyPr lIns="0" rIns="0" tIns="0" bIns="0">
            <a:normAutofit/>
          </a:bodyPr>
          <a:p>
            <a:endParaRPr b="0" lang="en-US" sz="2800" spc="-1" strike="noStrike">
              <a:solidFill>
                <a:srgbClr val="000000"/>
              </a:solidFill>
              <a:latin typeface="Calibri"/>
            </a:endParaRPr>
          </a:p>
        </p:txBody>
      </p:sp>
      <p:sp>
        <p:nvSpPr>
          <p:cNvPr id="20" name="PlaceHolder 3"/>
          <p:cNvSpPr>
            <a:spLocks noGrp="1"/>
          </p:cNvSpPr>
          <p:nvPr>
            <p:ph type="body"/>
          </p:nvPr>
        </p:nvSpPr>
        <p:spPr>
          <a:xfrm>
            <a:off x="622620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21" name="PlaceHolder 4"/>
          <p:cNvSpPr>
            <a:spLocks noGrp="1"/>
          </p:cNvSpPr>
          <p:nvPr>
            <p:ph type="body"/>
          </p:nvPr>
        </p:nvSpPr>
        <p:spPr>
          <a:xfrm>
            <a:off x="6226200" y="409824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en-US" sz="1800" spc="-1" strike="noStrike">
              <a:solidFill>
                <a:srgbClr val="000000"/>
              </a:solidFill>
              <a:latin typeface="Calibri"/>
            </a:endParaRPr>
          </a:p>
        </p:txBody>
      </p:sp>
      <p:sp>
        <p:nvSpPr>
          <p:cNvPr id="23" name="PlaceHolder 2"/>
          <p:cNvSpPr>
            <a:spLocks noGrp="1"/>
          </p:cNvSpPr>
          <p:nvPr>
            <p:ph type="body"/>
          </p:nvPr>
        </p:nvSpPr>
        <p:spPr>
          <a:xfrm>
            <a:off x="83808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24" name="PlaceHolder 3"/>
          <p:cNvSpPr>
            <a:spLocks noGrp="1"/>
          </p:cNvSpPr>
          <p:nvPr>
            <p:ph type="body"/>
          </p:nvPr>
        </p:nvSpPr>
        <p:spPr>
          <a:xfrm>
            <a:off x="6226200" y="1825560"/>
            <a:ext cx="5131080" cy="2075040"/>
          </a:xfrm>
          <a:prstGeom prst="rect">
            <a:avLst/>
          </a:prstGeom>
        </p:spPr>
        <p:txBody>
          <a:bodyPr lIns="0" rIns="0" tIns="0" bIns="0">
            <a:normAutofit/>
          </a:bodyPr>
          <a:p>
            <a:endParaRPr b="0" lang="en-US" sz="2800" spc="-1" strike="noStrike">
              <a:solidFill>
                <a:srgbClr val="000000"/>
              </a:solidFill>
              <a:latin typeface="Calibri"/>
            </a:endParaRPr>
          </a:p>
        </p:txBody>
      </p:sp>
      <p:sp>
        <p:nvSpPr>
          <p:cNvPr id="25" name="PlaceHolder 4"/>
          <p:cNvSpPr>
            <a:spLocks noGrp="1"/>
          </p:cNvSpPr>
          <p:nvPr>
            <p:ph type="body"/>
          </p:nvPr>
        </p:nvSpPr>
        <p:spPr>
          <a:xfrm>
            <a:off x="838080" y="4098240"/>
            <a:ext cx="10515240" cy="2075040"/>
          </a:xfrm>
          <a:prstGeom prst="rect">
            <a:avLst/>
          </a:prstGeom>
        </p:spPr>
        <p:txBody>
          <a:bodyPr lIns="0" rIns="0" tIns="0" bIns="0">
            <a:normAutofit/>
          </a:bodyPr>
          <a:p>
            <a:endParaRPr b="0" lang="en-US" sz="2800" spc="-1" strike="noStrike">
              <a:solidFill>
                <a:srgbClr val="000000"/>
              </a:solidFill>
              <a:latin typeface="Calibri"/>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1523880" y="1122480"/>
            <a:ext cx="9143640" cy="2387160"/>
          </a:xfrm>
          <a:prstGeom prst="rect">
            <a:avLst/>
          </a:prstGeom>
        </p:spPr>
        <p:txBody>
          <a:bodyPr anchor="b">
            <a:noAutofit/>
          </a:bodyPr>
          <a:p>
            <a:pPr algn="ctr">
              <a:lnSpc>
                <a:spcPct val="90000"/>
              </a:lnSpc>
            </a:pPr>
            <a:r>
              <a:rPr b="0" lang="zh-TW" sz="6000" spc="-1" strike="noStrike">
                <a:solidFill>
                  <a:srgbClr val="000000"/>
                </a:solidFill>
                <a:latin typeface="Calibri Light"/>
              </a:rPr>
              <a:t>按一下以編輯母片標題樣式</a:t>
            </a:r>
            <a:endParaRPr b="0" lang="en-US" sz="6000" spc="-1" strike="noStrike">
              <a:solidFill>
                <a:srgbClr val="000000"/>
              </a:solidFill>
              <a:latin typeface="Calibri"/>
            </a:endParaRPr>
          </a:p>
        </p:txBody>
      </p:sp>
      <p:sp>
        <p:nvSpPr>
          <p:cNvPr id="1" name="PlaceHolder 2"/>
          <p:cNvSpPr>
            <a:spLocks noGrp="1"/>
          </p:cNvSpPr>
          <p:nvPr>
            <p:ph type="dt"/>
          </p:nvPr>
        </p:nvSpPr>
        <p:spPr>
          <a:xfrm>
            <a:off x="838080" y="6356520"/>
            <a:ext cx="2742840" cy="364680"/>
          </a:xfrm>
          <a:prstGeom prst="rect">
            <a:avLst/>
          </a:prstGeom>
        </p:spPr>
        <p:txBody>
          <a:bodyPr anchor="ctr">
            <a:noAutofit/>
          </a:bodyPr>
          <a:p>
            <a:pPr>
              <a:lnSpc>
                <a:spcPct val="100000"/>
              </a:lnSpc>
            </a:pPr>
            <a:fld id="{F714656B-08C1-4FFE-8950-3FE54F7F251A}" type="datetime">
              <a:rPr b="0" lang="en-US" sz="1200" spc="-1" strike="noStrike">
                <a:solidFill>
                  <a:srgbClr val="8b8b8b"/>
                </a:solidFill>
                <a:latin typeface="Calibri"/>
              </a:rPr>
              <a:t>1/4/24</a:t>
            </a:fld>
            <a:endParaRPr b="0" lang="en-US" sz="1200" spc="-1" strike="noStrike">
              <a:latin typeface="Times New Roman"/>
            </a:endParaRPr>
          </a:p>
        </p:txBody>
      </p:sp>
      <p:sp>
        <p:nvSpPr>
          <p:cNvPr id="2" name="PlaceHolder 3"/>
          <p:cNvSpPr>
            <a:spLocks noGrp="1"/>
          </p:cNvSpPr>
          <p:nvPr>
            <p:ph type="ftr"/>
          </p:nvPr>
        </p:nvSpPr>
        <p:spPr>
          <a:xfrm>
            <a:off x="4038480" y="6356520"/>
            <a:ext cx="4114440" cy="364680"/>
          </a:xfrm>
          <a:prstGeom prst="rect">
            <a:avLst/>
          </a:prstGeom>
        </p:spPr>
        <p:txBody>
          <a:bodyPr anchor="ctr">
            <a:noAutofit/>
          </a:bodyPr>
          <a:p>
            <a:endParaRPr b="0" lang="en-US" sz="2400" spc="-1" strike="noStrike">
              <a:latin typeface="Times New Roman"/>
            </a:endParaRPr>
          </a:p>
        </p:txBody>
      </p:sp>
      <p:sp>
        <p:nvSpPr>
          <p:cNvPr id="3" name="PlaceHolder 4"/>
          <p:cNvSpPr>
            <a:spLocks noGrp="1"/>
          </p:cNvSpPr>
          <p:nvPr>
            <p:ph type="sldNum"/>
          </p:nvPr>
        </p:nvSpPr>
        <p:spPr>
          <a:xfrm>
            <a:off x="8610480" y="6356520"/>
            <a:ext cx="2742840" cy="364680"/>
          </a:xfrm>
          <a:prstGeom prst="rect">
            <a:avLst/>
          </a:prstGeom>
        </p:spPr>
        <p:txBody>
          <a:bodyPr anchor="ctr">
            <a:noAutofit/>
          </a:bodyPr>
          <a:p>
            <a:pPr algn="r">
              <a:lnSpc>
                <a:spcPct val="100000"/>
              </a:lnSpc>
            </a:pPr>
            <a:fld id="{1DCA9189-96D5-4C62-B9BE-B25931AF4504}" type="slidenum">
              <a:rPr b="0" lang="en-US" sz="1200" spc="-1" strike="noStrike">
                <a:solidFill>
                  <a:srgbClr val="8b8b8b"/>
                </a:solidFill>
                <a:latin typeface="Calibri"/>
              </a:rPr>
              <a:t>&lt;編號&gt;</a:t>
            </a:fld>
            <a:endParaRPr b="0" lang="en-US" sz="1200" spc="-1" strike="noStrike">
              <a:latin typeface="Times New Roman"/>
            </a:endParaRPr>
          </a:p>
        </p:txBody>
      </p:sp>
      <p:sp>
        <p:nvSpPr>
          <p:cNvPr id="4" name="PlaceHolder 5"/>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zh-TW" sz="2800" spc="-1" strike="noStrike">
                <a:solidFill>
                  <a:srgbClr val="000000"/>
                </a:solidFill>
                <a:latin typeface="Calibri"/>
              </a:rPr>
              <a:t>請按這裡編輯大綱文字格式</a:t>
            </a:r>
            <a:endParaRPr b="0" lang="en-US" sz="28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zh-TW" sz="2000" spc="-1" strike="noStrike">
                <a:solidFill>
                  <a:srgbClr val="000000"/>
                </a:solidFill>
                <a:latin typeface="Calibri"/>
              </a:rPr>
              <a:t>第二個大綱層次</a:t>
            </a:r>
            <a:endParaRPr b="0" lang="en-US" sz="20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zh-TW" sz="1800" spc="-1" strike="noStrike">
                <a:solidFill>
                  <a:srgbClr val="000000"/>
                </a:solidFill>
                <a:latin typeface="Calibri"/>
              </a:rPr>
              <a:t>第三個大綱層次</a:t>
            </a:r>
            <a:endParaRPr b="0" lang="en-US" sz="18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zh-TW" sz="1800" spc="-1" strike="noStrike">
                <a:solidFill>
                  <a:srgbClr val="000000"/>
                </a:solidFill>
                <a:latin typeface="Calibri"/>
              </a:rPr>
              <a:t>第四個大綱層次</a:t>
            </a:r>
            <a:endParaRPr b="0" lang="en-US" sz="18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zh-TW" sz="2000" spc="-1" strike="noStrike">
                <a:solidFill>
                  <a:srgbClr val="000000"/>
                </a:solidFill>
                <a:latin typeface="Calibri"/>
              </a:rPr>
              <a:t>第五個大綱層次</a:t>
            </a:r>
            <a:endParaRPr b="0" lang="en-U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zh-TW" sz="2000" spc="-1" strike="noStrike">
                <a:solidFill>
                  <a:srgbClr val="000000"/>
                </a:solidFill>
                <a:latin typeface="Calibri"/>
              </a:rPr>
              <a:t>第六個大綱層次</a:t>
            </a:r>
            <a:endParaRPr b="0" lang="en-U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zh-TW" sz="2000" spc="-1" strike="noStrike">
                <a:solidFill>
                  <a:srgbClr val="000000"/>
                </a:solidFill>
                <a:latin typeface="Calibri"/>
              </a:rPr>
              <a:t>第七個大綱層次</a:t>
            </a:r>
            <a:endParaRPr b="0" lang="en-U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838080" y="365040"/>
            <a:ext cx="10515240" cy="1325160"/>
          </a:xfrm>
          <a:prstGeom prst="rect">
            <a:avLst/>
          </a:prstGeom>
        </p:spPr>
        <p:txBody>
          <a:bodyPr anchor="ctr">
            <a:noAutofit/>
          </a:bodyPr>
          <a:p>
            <a:pPr>
              <a:lnSpc>
                <a:spcPct val="90000"/>
              </a:lnSpc>
            </a:pPr>
            <a:r>
              <a:rPr b="0" lang="zh-TW" sz="4400" spc="-1" strike="noStrike">
                <a:solidFill>
                  <a:srgbClr val="000000"/>
                </a:solidFill>
                <a:latin typeface="Calibri Light"/>
              </a:rPr>
              <a:t>按一下以編輯母片標題樣式</a:t>
            </a:r>
            <a:endParaRPr b="0" lang="en-US" sz="4400" spc="-1" strike="noStrike">
              <a:solidFill>
                <a:srgbClr val="000000"/>
              </a:solidFill>
              <a:latin typeface="Calibri"/>
            </a:endParaRPr>
          </a:p>
        </p:txBody>
      </p:sp>
      <p:sp>
        <p:nvSpPr>
          <p:cNvPr id="42" name="PlaceHolder 2"/>
          <p:cNvSpPr>
            <a:spLocks noGrp="1"/>
          </p:cNvSpPr>
          <p:nvPr>
            <p:ph type="body"/>
          </p:nvPr>
        </p:nvSpPr>
        <p:spPr>
          <a:xfrm>
            <a:off x="838080" y="1825560"/>
            <a:ext cx="10515240" cy="4350960"/>
          </a:xfrm>
          <a:prstGeom prst="rect">
            <a:avLst/>
          </a:prstGeom>
        </p:spPr>
        <p:txBody>
          <a:bodyPr>
            <a:noAutofit/>
          </a:bodyPr>
          <a:p>
            <a:pPr marL="228600" indent="-228240">
              <a:lnSpc>
                <a:spcPct val="90000"/>
              </a:lnSpc>
              <a:spcBef>
                <a:spcPts val="1001"/>
              </a:spcBef>
              <a:buClr>
                <a:srgbClr val="000000"/>
              </a:buClr>
              <a:buFont typeface="Arial"/>
              <a:buChar char="•"/>
            </a:pPr>
            <a:r>
              <a:rPr b="0" lang="zh-TW" sz="2800" spc="-1" strike="noStrike">
                <a:solidFill>
                  <a:srgbClr val="000000"/>
                </a:solidFill>
                <a:latin typeface="Calibri"/>
              </a:rPr>
              <a:t>按一下以編輯母片文字樣式</a:t>
            </a:r>
            <a:endParaRPr b="0" lang="en-US" sz="2800" spc="-1" strike="noStrike">
              <a:solidFill>
                <a:srgbClr val="000000"/>
              </a:solidFill>
              <a:latin typeface="Calibri"/>
            </a:endParaRPr>
          </a:p>
          <a:p>
            <a:pPr lvl="1" marL="685800" indent="-228240">
              <a:lnSpc>
                <a:spcPct val="90000"/>
              </a:lnSpc>
              <a:spcBef>
                <a:spcPts val="499"/>
              </a:spcBef>
              <a:buClr>
                <a:srgbClr val="000000"/>
              </a:buClr>
              <a:buFont typeface="Arial"/>
              <a:buChar char="•"/>
            </a:pPr>
            <a:r>
              <a:rPr b="0" lang="zh-TW" sz="2400" spc="-1" strike="noStrike">
                <a:solidFill>
                  <a:srgbClr val="000000"/>
                </a:solidFill>
                <a:latin typeface="Calibri"/>
              </a:rPr>
              <a:t>第二層</a:t>
            </a:r>
            <a:endParaRPr b="0" lang="en-US" sz="2400" spc="-1" strike="noStrike">
              <a:solidFill>
                <a:srgbClr val="000000"/>
              </a:solidFill>
              <a:latin typeface="Calibri"/>
            </a:endParaRPr>
          </a:p>
          <a:p>
            <a:pPr lvl="2" marL="1143000" indent="-228240">
              <a:lnSpc>
                <a:spcPct val="90000"/>
              </a:lnSpc>
              <a:spcBef>
                <a:spcPts val="499"/>
              </a:spcBef>
              <a:buClr>
                <a:srgbClr val="000000"/>
              </a:buClr>
              <a:buFont typeface="Arial"/>
              <a:buChar char="•"/>
            </a:pPr>
            <a:r>
              <a:rPr b="0" lang="zh-TW" sz="2000" spc="-1" strike="noStrike">
                <a:solidFill>
                  <a:srgbClr val="000000"/>
                </a:solidFill>
                <a:latin typeface="Calibri"/>
              </a:rPr>
              <a:t>第三層</a:t>
            </a:r>
            <a:endParaRPr b="0" lang="en-US" sz="2000" spc="-1" strike="noStrike">
              <a:solidFill>
                <a:srgbClr val="000000"/>
              </a:solidFill>
              <a:latin typeface="Calibri"/>
            </a:endParaRPr>
          </a:p>
          <a:p>
            <a:pPr lvl="3" marL="1600200" indent="-228240">
              <a:lnSpc>
                <a:spcPct val="90000"/>
              </a:lnSpc>
              <a:spcBef>
                <a:spcPts val="499"/>
              </a:spcBef>
              <a:buClr>
                <a:srgbClr val="000000"/>
              </a:buClr>
              <a:buFont typeface="Arial"/>
              <a:buChar char="•"/>
            </a:pPr>
            <a:r>
              <a:rPr b="0" lang="zh-TW" sz="1800" spc="-1" strike="noStrike">
                <a:solidFill>
                  <a:srgbClr val="000000"/>
                </a:solidFill>
                <a:latin typeface="Calibri"/>
              </a:rPr>
              <a:t>第四層</a:t>
            </a:r>
            <a:endParaRPr b="0" lang="en-US" sz="1800" spc="-1" strike="noStrike">
              <a:solidFill>
                <a:srgbClr val="000000"/>
              </a:solidFill>
              <a:latin typeface="Calibri"/>
            </a:endParaRPr>
          </a:p>
          <a:p>
            <a:pPr lvl="4" marL="2057400" indent="-228240">
              <a:lnSpc>
                <a:spcPct val="90000"/>
              </a:lnSpc>
              <a:spcBef>
                <a:spcPts val="499"/>
              </a:spcBef>
              <a:buClr>
                <a:srgbClr val="000000"/>
              </a:buClr>
              <a:buFont typeface="Arial"/>
              <a:buChar char="•"/>
            </a:pPr>
            <a:r>
              <a:rPr b="0" lang="zh-TW" sz="1800" spc="-1" strike="noStrike">
                <a:solidFill>
                  <a:srgbClr val="000000"/>
                </a:solidFill>
                <a:latin typeface="Calibri"/>
              </a:rPr>
              <a:t>第五層</a:t>
            </a:r>
            <a:endParaRPr b="0" lang="en-US" sz="1800" spc="-1" strike="noStrike">
              <a:solidFill>
                <a:srgbClr val="000000"/>
              </a:solidFill>
              <a:latin typeface="Calibri"/>
            </a:endParaRPr>
          </a:p>
        </p:txBody>
      </p:sp>
      <p:sp>
        <p:nvSpPr>
          <p:cNvPr id="43" name="PlaceHolder 3"/>
          <p:cNvSpPr>
            <a:spLocks noGrp="1"/>
          </p:cNvSpPr>
          <p:nvPr>
            <p:ph type="dt"/>
          </p:nvPr>
        </p:nvSpPr>
        <p:spPr>
          <a:xfrm>
            <a:off x="838080" y="6356520"/>
            <a:ext cx="2742840" cy="364680"/>
          </a:xfrm>
          <a:prstGeom prst="rect">
            <a:avLst/>
          </a:prstGeom>
        </p:spPr>
        <p:txBody>
          <a:bodyPr anchor="ctr">
            <a:noAutofit/>
          </a:bodyPr>
          <a:p>
            <a:pPr>
              <a:lnSpc>
                <a:spcPct val="100000"/>
              </a:lnSpc>
            </a:pPr>
            <a:fld id="{23B0D459-BDAD-4398-B685-C2769112B3AD}" type="datetime">
              <a:rPr b="0" lang="en-US" sz="1200" spc="-1" strike="noStrike">
                <a:solidFill>
                  <a:srgbClr val="8b8b8b"/>
                </a:solidFill>
                <a:latin typeface="Calibri"/>
              </a:rPr>
              <a:t>1/4/24</a:t>
            </a:fld>
            <a:endParaRPr b="0" lang="en-US" sz="1200" spc="-1" strike="noStrike">
              <a:latin typeface="Times New Roman"/>
            </a:endParaRPr>
          </a:p>
        </p:txBody>
      </p:sp>
      <p:sp>
        <p:nvSpPr>
          <p:cNvPr id="44" name="PlaceHolder 4"/>
          <p:cNvSpPr>
            <a:spLocks noGrp="1"/>
          </p:cNvSpPr>
          <p:nvPr>
            <p:ph type="ftr"/>
          </p:nvPr>
        </p:nvSpPr>
        <p:spPr>
          <a:xfrm>
            <a:off x="4038480" y="6356520"/>
            <a:ext cx="4114440" cy="364680"/>
          </a:xfrm>
          <a:prstGeom prst="rect">
            <a:avLst/>
          </a:prstGeom>
        </p:spPr>
        <p:txBody>
          <a:bodyPr anchor="ctr">
            <a:noAutofit/>
          </a:bodyPr>
          <a:p>
            <a:endParaRPr b="0" lang="en-US" sz="2400" spc="-1" strike="noStrike">
              <a:latin typeface="Times New Roman"/>
            </a:endParaRPr>
          </a:p>
        </p:txBody>
      </p:sp>
      <p:sp>
        <p:nvSpPr>
          <p:cNvPr id="45" name="PlaceHolder 5"/>
          <p:cNvSpPr>
            <a:spLocks noGrp="1"/>
          </p:cNvSpPr>
          <p:nvPr>
            <p:ph type="sldNum"/>
          </p:nvPr>
        </p:nvSpPr>
        <p:spPr>
          <a:xfrm>
            <a:off x="8610480" y="6356520"/>
            <a:ext cx="2742840" cy="364680"/>
          </a:xfrm>
          <a:prstGeom prst="rect">
            <a:avLst/>
          </a:prstGeom>
        </p:spPr>
        <p:txBody>
          <a:bodyPr anchor="ctr">
            <a:noAutofit/>
          </a:bodyPr>
          <a:p>
            <a:pPr algn="r">
              <a:lnSpc>
                <a:spcPct val="100000"/>
              </a:lnSpc>
            </a:pPr>
            <a:fld id="{BAAB4B91-BE17-4C24-AEB0-4F996F58F9EB}" type="slidenum">
              <a:rPr b="0" lang="en-US" sz="1200" spc="-1" strike="noStrike">
                <a:solidFill>
                  <a:srgbClr val="8b8b8b"/>
                </a:solidFill>
                <a:latin typeface="Calibri"/>
              </a:rPr>
              <a:t>&lt;編號&gt;</a:t>
            </a:fld>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2" name="PlaceHolder 1"/>
          <p:cNvSpPr>
            <a:spLocks noGrp="1"/>
          </p:cNvSpPr>
          <p:nvPr>
            <p:ph type="title"/>
          </p:nvPr>
        </p:nvSpPr>
        <p:spPr>
          <a:xfrm>
            <a:off x="838080" y="365040"/>
            <a:ext cx="10515240" cy="1325160"/>
          </a:xfrm>
          <a:prstGeom prst="rect">
            <a:avLst/>
          </a:prstGeom>
        </p:spPr>
        <p:txBody>
          <a:bodyPr anchor="ctr">
            <a:noAutofit/>
          </a:bodyPr>
          <a:p>
            <a:pPr>
              <a:lnSpc>
                <a:spcPct val="90000"/>
              </a:lnSpc>
            </a:pPr>
            <a:r>
              <a:rPr b="0" lang="zh-TW" sz="4400" spc="-1" strike="noStrike">
                <a:solidFill>
                  <a:srgbClr val="000000"/>
                </a:solidFill>
                <a:latin typeface="Calibri Light"/>
              </a:rPr>
              <a:t>按一下以編輯母片標題樣式</a:t>
            </a:r>
            <a:endParaRPr b="0" lang="en-US" sz="4400" spc="-1" strike="noStrike">
              <a:solidFill>
                <a:srgbClr val="000000"/>
              </a:solidFill>
              <a:latin typeface="Calibri"/>
            </a:endParaRPr>
          </a:p>
        </p:txBody>
      </p:sp>
      <p:sp>
        <p:nvSpPr>
          <p:cNvPr id="83" name="PlaceHolder 2"/>
          <p:cNvSpPr>
            <a:spLocks noGrp="1"/>
          </p:cNvSpPr>
          <p:nvPr>
            <p:ph type="body"/>
          </p:nvPr>
        </p:nvSpPr>
        <p:spPr>
          <a:xfrm>
            <a:off x="838080" y="1825560"/>
            <a:ext cx="5181120" cy="4350960"/>
          </a:xfrm>
          <a:prstGeom prst="rect">
            <a:avLst/>
          </a:prstGeom>
        </p:spPr>
        <p:txBody>
          <a:bodyPr>
            <a:noAutofit/>
          </a:bodyPr>
          <a:p>
            <a:pPr marL="228600" indent="-228240">
              <a:lnSpc>
                <a:spcPct val="90000"/>
              </a:lnSpc>
              <a:spcBef>
                <a:spcPts val="1001"/>
              </a:spcBef>
              <a:buClr>
                <a:srgbClr val="000000"/>
              </a:buClr>
              <a:buFont typeface="Arial"/>
              <a:buChar char="•"/>
            </a:pPr>
            <a:r>
              <a:rPr b="0" lang="zh-TW" sz="2800" spc="-1" strike="noStrike">
                <a:solidFill>
                  <a:srgbClr val="000000"/>
                </a:solidFill>
                <a:latin typeface="Calibri"/>
              </a:rPr>
              <a:t>按一下以編輯母片文字樣式</a:t>
            </a:r>
            <a:endParaRPr b="0" lang="en-US" sz="2800" spc="-1" strike="noStrike">
              <a:solidFill>
                <a:srgbClr val="000000"/>
              </a:solidFill>
              <a:latin typeface="Calibri"/>
            </a:endParaRPr>
          </a:p>
          <a:p>
            <a:pPr lvl="1" marL="685800" indent="-228240">
              <a:lnSpc>
                <a:spcPct val="90000"/>
              </a:lnSpc>
              <a:spcBef>
                <a:spcPts val="499"/>
              </a:spcBef>
              <a:buClr>
                <a:srgbClr val="000000"/>
              </a:buClr>
              <a:buFont typeface="Arial"/>
              <a:buChar char="•"/>
            </a:pPr>
            <a:r>
              <a:rPr b="0" lang="zh-TW" sz="2400" spc="-1" strike="noStrike">
                <a:solidFill>
                  <a:srgbClr val="000000"/>
                </a:solidFill>
                <a:latin typeface="Calibri"/>
              </a:rPr>
              <a:t>第二層</a:t>
            </a:r>
            <a:endParaRPr b="0" lang="en-US" sz="2400" spc="-1" strike="noStrike">
              <a:solidFill>
                <a:srgbClr val="000000"/>
              </a:solidFill>
              <a:latin typeface="Calibri"/>
            </a:endParaRPr>
          </a:p>
          <a:p>
            <a:pPr lvl="2" marL="1143000" indent="-228240">
              <a:lnSpc>
                <a:spcPct val="90000"/>
              </a:lnSpc>
              <a:spcBef>
                <a:spcPts val="499"/>
              </a:spcBef>
              <a:buClr>
                <a:srgbClr val="000000"/>
              </a:buClr>
              <a:buFont typeface="Arial"/>
              <a:buChar char="•"/>
            </a:pPr>
            <a:r>
              <a:rPr b="0" lang="zh-TW" sz="2000" spc="-1" strike="noStrike">
                <a:solidFill>
                  <a:srgbClr val="000000"/>
                </a:solidFill>
                <a:latin typeface="Calibri"/>
              </a:rPr>
              <a:t>第三層</a:t>
            </a:r>
            <a:endParaRPr b="0" lang="en-US" sz="2000" spc="-1" strike="noStrike">
              <a:solidFill>
                <a:srgbClr val="000000"/>
              </a:solidFill>
              <a:latin typeface="Calibri"/>
            </a:endParaRPr>
          </a:p>
          <a:p>
            <a:pPr lvl="3" marL="1600200" indent="-228240">
              <a:lnSpc>
                <a:spcPct val="90000"/>
              </a:lnSpc>
              <a:spcBef>
                <a:spcPts val="499"/>
              </a:spcBef>
              <a:buClr>
                <a:srgbClr val="000000"/>
              </a:buClr>
              <a:buFont typeface="Arial"/>
              <a:buChar char="•"/>
            </a:pPr>
            <a:r>
              <a:rPr b="0" lang="zh-TW" sz="1800" spc="-1" strike="noStrike">
                <a:solidFill>
                  <a:srgbClr val="000000"/>
                </a:solidFill>
                <a:latin typeface="Calibri"/>
              </a:rPr>
              <a:t>第四層</a:t>
            </a:r>
            <a:endParaRPr b="0" lang="en-US" sz="1800" spc="-1" strike="noStrike">
              <a:solidFill>
                <a:srgbClr val="000000"/>
              </a:solidFill>
              <a:latin typeface="Calibri"/>
            </a:endParaRPr>
          </a:p>
          <a:p>
            <a:pPr lvl="4" marL="2057400" indent="-228240">
              <a:lnSpc>
                <a:spcPct val="90000"/>
              </a:lnSpc>
              <a:spcBef>
                <a:spcPts val="499"/>
              </a:spcBef>
              <a:buClr>
                <a:srgbClr val="000000"/>
              </a:buClr>
              <a:buFont typeface="Arial"/>
              <a:buChar char="•"/>
            </a:pPr>
            <a:r>
              <a:rPr b="0" lang="zh-TW" sz="1800" spc="-1" strike="noStrike">
                <a:solidFill>
                  <a:srgbClr val="000000"/>
                </a:solidFill>
                <a:latin typeface="Calibri"/>
              </a:rPr>
              <a:t>第五層</a:t>
            </a:r>
            <a:endParaRPr b="0" lang="en-US" sz="1800" spc="-1" strike="noStrike">
              <a:solidFill>
                <a:srgbClr val="000000"/>
              </a:solidFill>
              <a:latin typeface="Calibri"/>
            </a:endParaRPr>
          </a:p>
        </p:txBody>
      </p:sp>
      <p:sp>
        <p:nvSpPr>
          <p:cNvPr id="84" name="PlaceHolder 3"/>
          <p:cNvSpPr>
            <a:spLocks noGrp="1"/>
          </p:cNvSpPr>
          <p:nvPr>
            <p:ph type="body"/>
          </p:nvPr>
        </p:nvSpPr>
        <p:spPr>
          <a:xfrm>
            <a:off x="6172200" y="1825560"/>
            <a:ext cx="5181120" cy="4350960"/>
          </a:xfrm>
          <a:prstGeom prst="rect">
            <a:avLst/>
          </a:prstGeom>
        </p:spPr>
        <p:txBody>
          <a:bodyPr>
            <a:noAutofit/>
          </a:bodyPr>
          <a:p>
            <a:pPr marL="228600" indent="-228240">
              <a:lnSpc>
                <a:spcPct val="90000"/>
              </a:lnSpc>
              <a:spcBef>
                <a:spcPts val="1001"/>
              </a:spcBef>
              <a:buClr>
                <a:srgbClr val="000000"/>
              </a:buClr>
              <a:buFont typeface="Arial"/>
              <a:buChar char="•"/>
            </a:pPr>
            <a:r>
              <a:rPr b="0" lang="zh-TW" sz="2800" spc="-1" strike="noStrike">
                <a:solidFill>
                  <a:srgbClr val="000000"/>
                </a:solidFill>
                <a:latin typeface="Calibri"/>
              </a:rPr>
              <a:t>按一下以編輯母片文字樣式</a:t>
            </a:r>
            <a:endParaRPr b="0" lang="en-US" sz="2800" spc="-1" strike="noStrike">
              <a:solidFill>
                <a:srgbClr val="000000"/>
              </a:solidFill>
              <a:latin typeface="Calibri"/>
            </a:endParaRPr>
          </a:p>
          <a:p>
            <a:pPr lvl="1" marL="685800" indent="-228240">
              <a:lnSpc>
                <a:spcPct val="90000"/>
              </a:lnSpc>
              <a:spcBef>
                <a:spcPts val="499"/>
              </a:spcBef>
              <a:buClr>
                <a:srgbClr val="000000"/>
              </a:buClr>
              <a:buFont typeface="Arial"/>
              <a:buChar char="•"/>
            </a:pPr>
            <a:r>
              <a:rPr b="0" lang="zh-TW" sz="2400" spc="-1" strike="noStrike">
                <a:solidFill>
                  <a:srgbClr val="000000"/>
                </a:solidFill>
                <a:latin typeface="Calibri"/>
              </a:rPr>
              <a:t>第二層</a:t>
            </a:r>
            <a:endParaRPr b="0" lang="en-US" sz="2400" spc="-1" strike="noStrike">
              <a:solidFill>
                <a:srgbClr val="000000"/>
              </a:solidFill>
              <a:latin typeface="Calibri"/>
            </a:endParaRPr>
          </a:p>
          <a:p>
            <a:pPr lvl="2" marL="1143000" indent="-228240">
              <a:lnSpc>
                <a:spcPct val="90000"/>
              </a:lnSpc>
              <a:spcBef>
                <a:spcPts val="499"/>
              </a:spcBef>
              <a:buClr>
                <a:srgbClr val="000000"/>
              </a:buClr>
              <a:buFont typeface="Arial"/>
              <a:buChar char="•"/>
            </a:pPr>
            <a:r>
              <a:rPr b="0" lang="zh-TW" sz="2000" spc="-1" strike="noStrike">
                <a:solidFill>
                  <a:srgbClr val="000000"/>
                </a:solidFill>
                <a:latin typeface="Calibri"/>
              </a:rPr>
              <a:t>第三層</a:t>
            </a:r>
            <a:endParaRPr b="0" lang="en-US" sz="2000" spc="-1" strike="noStrike">
              <a:solidFill>
                <a:srgbClr val="000000"/>
              </a:solidFill>
              <a:latin typeface="Calibri"/>
            </a:endParaRPr>
          </a:p>
          <a:p>
            <a:pPr lvl="3" marL="1600200" indent="-228240">
              <a:lnSpc>
                <a:spcPct val="90000"/>
              </a:lnSpc>
              <a:spcBef>
                <a:spcPts val="499"/>
              </a:spcBef>
              <a:buClr>
                <a:srgbClr val="000000"/>
              </a:buClr>
              <a:buFont typeface="Arial"/>
              <a:buChar char="•"/>
            </a:pPr>
            <a:r>
              <a:rPr b="0" lang="zh-TW" sz="1800" spc="-1" strike="noStrike">
                <a:solidFill>
                  <a:srgbClr val="000000"/>
                </a:solidFill>
                <a:latin typeface="Calibri"/>
              </a:rPr>
              <a:t>第四層</a:t>
            </a:r>
            <a:endParaRPr b="0" lang="en-US" sz="1800" spc="-1" strike="noStrike">
              <a:solidFill>
                <a:srgbClr val="000000"/>
              </a:solidFill>
              <a:latin typeface="Calibri"/>
            </a:endParaRPr>
          </a:p>
          <a:p>
            <a:pPr lvl="4" marL="2057400" indent="-228240">
              <a:lnSpc>
                <a:spcPct val="90000"/>
              </a:lnSpc>
              <a:spcBef>
                <a:spcPts val="499"/>
              </a:spcBef>
              <a:buClr>
                <a:srgbClr val="000000"/>
              </a:buClr>
              <a:buFont typeface="Arial"/>
              <a:buChar char="•"/>
            </a:pPr>
            <a:r>
              <a:rPr b="0" lang="zh-TW" sz="1800" spc="-1" strike="noStrike">
                <a:solidFill>
                  <a:srgbClr val="000000"/>
                </a:solidFill>
                <a:latin typeface="Calibri"/>
              </a:rPr>
              <a:t>第五層</a:t>
            </a:r>
            <a:endParaRPr b="0" lang="en-US" sz="1800" spc="-1" strike="noStrike">
              <a:solidFill>
                <a:srgbClr val="000000"/>
              </a:solidFill>
              <a:latin typeface="Calibri"/>
            </a:endParaRPr>
          </a:p>
        </p:txBody>
      </p:sp>
      <p:sp>
        <p:nvSpPr>
          <p:cNvPr id="85" name="PlaceHolder 4"/>
          <p:cNvSpPr>
            <a:spLocks noGrp="1"/>
          </p:cNvSpPr>
          <p:nvPr>
            <p:ph type="dt"/>
          </p:nvPr>
        </p:nvSpPr>
        <p:spPr>
          <a:xfrm>
            <a:off x="838080" y="6356520"/>
            <a:ext cx="2742840" cy="364680"/>
          </a:xfrm>
          <a:prstGeom prst="rect">
            <a:avLst/>
          </a:prstGeom>
        </p:spPr>
        <p:txBody>
          <a:bodyPr anchor="ctr">
            <a:noAutofit/>
          </a:bodyPr>
          <a:p>
            <a:pPr>
              <a:lnSpc>
                <a:spcPct val="100000"/>
              </a:lnSpc>
            </a:pPr>
            <a:fld id="{F9D8996B-01D7-42AB-8BF3-9707D82F9FC9}" type="datetime">
              <a:rPr b="0" lang="en-US" sz="1200" spc="-1" strike="noStrike">
                <a:solidFill>
                  <a:srgbClr val="8b8b8b"/>
                </a:solidFill>
                <a:latin typeface="Calibri"/>
              </a:rPr>
              <a:t>1/4/24</a:t>
            </a:fld>
            <a:endParaRPr b="0" lang="en-US" sz="1200" spc="-1" strike="noStrike">
              <a:latin typeface="Times New Roman"/>
            </a:endParaRPr>
          </a:p>
        </p:txBody>
      </p:sp>
      <p:sp>
        <p:nvSpPr>
          <p:cNvPr id="86" name="PlaceHolder 5"/>
          <p:cNvSpPr>
            <a:spLocks noGrp="1"/>
          </p:cNvSpPr>
          <p:nvPr>
            <p:ph type="ftr"/>
          </p:nvPr>
        </p:nvSpPr>
        <p:spPr>
          <a:xfrm>
            <a:off x="4038480" y="6356520"/>
            <a:ext cx="4114440" cy="364680"/>
          </a:xfrm>
          <a:prstGeom prst="rect">
            <a:avLst/>
          </a:prstGeom>
        </p:spPr>
        <p:txBody>
          <a:bodyPr anchor="ctr">
            <a:noAutofit/>
          </a:bodyPr>
          <a:p>
            <a:endParaRPr b="0" lang="en-US" sz="2400" spc="-1" strike="noStrike">
              <a:latin typeface="Times New Roman"/>
            </a:endParaRPr>
          </a:p>
        </p:txBody>
      </p:sp>
      <p:sp>
        <p:nvSpPr>
          <p:cNvPr id="87" name="PlaceHolder 6"/>
          <p:cNvSpPr>
            <a:spLocks noGrp="1"/>
          </p:cNvSpPr>
          <p:nvPr>
            <p:ph type="sldNum"/>
          </p:nvPr>
        </p:nvSpPr>
        <p:spPr>
          <a:xfrm>
            <a:off x="8610480" y="6356520"/>
            <a:ext cx="2742840" cy="364680"/>
          </a:xfrm>
          <a:prstGeom prst="rect">
            <a:avLst/>
          </a:prstGeom>
        </p:spPr>
        <p:txBody>
          <a:bodyPr anchor="ctr">
            <a:noAutofit/>
          </a:bodyPr>
          <a:p>
            <a:pPr algn="r">
              <a:lnSpc>
                <a:spcPct val="100000"/>
              </a:lnSpc>
            </a:pPr>
            <a:fld id="{2F62599D-F777-41B5-BC3F-7EDE65A13DDE}" type="slidenum">
              <a:rPr b="0" lang="en-US" sz="1200" spc="-1" strike="noStrike">
                <a:solidFill>
                  <a:srgbClr val="8b8b8b"/>
                </a:solidFill>
                <a:latin typeface="Calibri"/>
              </a:rPr>
              <a:t>&lt;編號&gt;</a:t>
            </a:fld>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28.xml"/>
</Relationships>
</file>

<file path=ppt/slides/_rels/slide4.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28.xml"/>
</Relationships>
</file>

<file path=ppt/slides/_rels/slide5.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slideLayout" Target="../slideLayouts/slideLayout28.xml"/>
</Relationships>
</file>

<file path=ppt/slides/_rels/slide6.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28.xml"/>
</Relationships>
</file>

<file path=ppt/slides/_rels/slide7.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28.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TextShape 1"/>
          <p:cNvSpPr txBox="1"/>
          <p:nvPr/>
        </p:nvSpPr>
        <p:spPr>
          <a:xfrm>
            <a:off x="1523880" y="1122480"/>
            <a:ext cx="9143640" cy="2387160"/>
          </a:xfrm>
          <a:prstGeom prst="rect">
            <a:avLst/>
          </a:prstGeom>
          <a:noFill/>
          <a:ln>
            <a:noFill/>
          </a:ln>
        </p:spPr>
        <p:txBody>
          <a:bodyPr anchor="b">
            <a:noAutofit/>
          </a:bodyPr>
          <a:p>
            <a:pPr algn="ctr">
              <a:lnSpc>
                <a:spcPct val="90000"/>
              </a:lnSpc>
            </a:pPr>
            <a:r>
              <a:rPr b="0" lang="zh-TW" sz="3200" spc="-1" strike="noStrike">
                <a:solidFill>
                  <a:srgbClr val="000000"/>
                </a:solidFill>
                <a:latin typeface="微軟正黑體"/>
                <a:ea typeface="微軟正黑體"/>
              </a:rPr>
              <a:t>自然與藝術實踐期末作業</a:t>
            </a:r>
            <a:br/>
            <a:r>
              <a:rPr b="0" lang="zh-TW" sz="6000" spc="-1" strike="noStrike">
                <a:solidFill>
                  <a:srgbClr val="000000"/>
                </a:solidFill>
                <a:latin typeface="微軟正黑體"/>
                <a:ea typeface="微軟正黑體"/>
              </a:rPr>
              <a:t>綠色生命</a:t>
            </a:r>
            <a:endParaRPr b="0" lang="en-US" sz="6000" spc="-1" strike="noStrike">
              <a:solidFill>
                <a:srgbClr val="000000"/>
              </a:solidFill>
              <a:latin typeface="Calibri"/>
            </a:endParaRPr>
          </a:p>
        </p:txBody>
      </p:sp>
      <p:sp>
        <p:nvSpPr>
          <p:cNvPr id="125" name="TextShape 2"/>
          <p:cNvSpPr txBox="1"/>
          <p:nvPr/>
        </p:nvSpPr>
        <p:spPr>
          <a:xfrm>
            <a:off x="1523880" y="3602160"/>
            <a:ext cx="9143640" cy="1655280"/>
          </a:xfrm>
          <a:prstGeom prst="rect">
            <a:avLst/>
          </a:prstGeom>
          <a:noFill/>
          <a:ln>
            <a:noFill/>
          </a:ln>
        </p:spPr>
        <p:txBody>
          <a:bodyPr>
            <a:normAutofit fontScale="77000"/>
          </a:bodyPr>
          <a:p>
            <a:pPr algn="ctr">
              <a:lnSpc>
                <a:spcPct val="90000"/>
              </a:lnSpc>
              <a:spcBef>
                <a:spcPts val="1001"/>
              </a:spcBef>
            </a:pPr>
            <a:r>
              <a:rPr b="0" lang="zh-TW" sz="2400" spc="-1" strike="noStrike">
                <a:solidFill>
                  <a:srgbClr val="000000"/>
                </a:solidFill>
                <a:latin typeface="微軟正黑體"/>
                <a:ea typeface="微軟正黑體"/>
              </a:rPr>
              <a:t>生態四</a:t>
            </a:r>
            <a:r>
              <a:rPr b="0" lang="en-US" sz="2400" spc="-1" strike="noStrike">
                <a:solidFill>
                  <a:srgbClr val="000000"/>
                </a:solidFill>
                <a:latin typeface="微軟正黑體"/>
                <a:ea typeface="微軟正黑體"/>
              </a:rPr>
              <a:t>A 410916299 </a:t>
            </a:r>
            <a:r>
              <a:rPr b="0" lang="zh-TW" sz="2400" spc="-1" strike="noStrike">
                <a:solidFill>
                  <a:srgbClr val="000000"/>
                </a:solidFill>
                <a:latin typeface="微軟正黑體"/>
                <a:ea typeface="微軟正黑體"/>
              </a:rPr>
              <a:t>羅瑞億</a:t>
            </a:r>
            <a:endParaRPr b="0" lang="en-US" sz="2400" spc="-1" strike="noStrike">
              <a:latin typeface="Arial"/>
            </a:endParaRPr>
          </a:p>
          <a:p>
            <a:pPr algn="ctr">
              <a:lnSpc>
                <a:spcPct val="90000"/>
              </a:lnSpc>
              <a:spcBef>
                <a:spcPts val="1001"/>
              </a:spcBef>
            </a:pPr>
            <a:endParaRPr b="0" lang="en-US" sz="2400" spc="-1" strike="noStrike">
              <a:latin typeface="Arial"/>
            </a:endParaRPr>
          </a:p>
          <a:p>
            <a:pPr algn="ctr">
              <a:lnSpc>
                <a:spcPct val="90000"/>
              </a:lnSpc>
              <a:spcBef>
                <a:spcPts val="1001"/>
              </a:spcBef>
            </a:pPr>
            <a:r>
              <a:rPr b="0" lang="zh-TW" sz="2400" spc="-1" strike="noStrike">
                <a:solidFill>
                  <a:srgbClr val="ff0000"/>
                </a:solidFill>
                <a:latin typeface="微軟正黑體"/>
                <a:ea typeface="微軟正黑體"/>
              </a:rPr>
              <a:t>期末作業</a:t>
            </a:r>
            <a:r>
              <a:rPr b="0" lang="en-US" sz="2400" spc="-1" strike="noStrike">
                <a:solidFill>
                  <a:srgbClr val="ff0000"/>
                </a:solidFill>
                <a:latin typeface="微軟正黑體"/>
                <a:ea typeface="微軟正黑體"/>
              </a:rPr>
              <a:t>(</a:t>
            </a:r>
            <a:r>
              <a:rPr b="0" lang="zh-TW" sz="2400" spc="-1" strike="noStrike">
                <a:solidFill>
                  <a:srgbClr val="ff0000"/>
                </a:solidFill>
                <a:latin typeface="微軟正黑體"/>
                <a:ea typeface="微軟正黑體"/>
              </a:rPr>
              <a:t>個人</a:t>
            </a:r>
            <a:r>
              <a:rPr b="0" lang="en-US" sz="2400" spc="-1" strike="noStrike">
                <a:solidFill>
                  <a:srgbClr val="ff0000"/>
                </a:solidFill>
                <a:latin typeface="微軟正黑體"/>
                <a:ea typeface="微軟正黑體"/>
              </a:rPr>
              <a:t>)</a:t>
            </a:r>
            <a:endParaRPr b="0" lang="en-US" sz="2400" spc="-1" strike="noStrike">
              <a:latin typeface="Arial"/>
            </a:endParaRPr>
          </a:p>
          <a:p>
            <a:pPr algn="ctr">
              <a:lnSpc>
                <a:spcPct val="90000"/>
              </a:lnSpc>
              <a:spcBef>
                <a:spcPts val="1001"/>
              </a:spcBef>
            </a:pPr>
            <a:r>
              <a:rPr b="0" lang="zh-TW" sz="2400" spc="-1" strike="noStrike">
                <a:solidFill>
                  <a:srgbClr val="ff0000"/>
                </a:solidFill>
                <a:latin typeface="微軟正黑體"/>
                <a:ea typeface="微軟正黑體"/>
              </a:rPr>
              <a:t>截止</a:t>
            </a:r>
            <a:r>
              <a:rPr b="0" lang="en-US" sz="2400" spc="-1" strike="noStrike">
                <a:solidFill>
                  <a:srgbClr val="ff0000"/>
                </a:solidFill>
                <a:latin typeface="微軟正黑體"/>
                <a:ea typeface="微軟正黑體"/>
              </a:rPr>
              <a:t>: 2024.01.04 23:59</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6" name="TextShape 1"/>
          <p:cNvSpPr txBox="1"/>
          <p:nvPr/>
        </p:nvSpPr>
        <p:spPr>
          <a:xfrm>
            <a:off x="838080" y="365040"/>
            <a:ext cx="10515240" cy="1325160"/>
          </a:xfrm>
          <a:prstGeom prst="rect">
            <a:avLst/>
          </a:prstGeom>
          <a:noFill/>
          <a:ln>
            <a:noFill/>
          </a:ln>
        </p:spPr>
        <p:txBody>
          <a:bodyPr anchor="ctr">
            <a:noAutofit/>
          </a:bodyPr>
          <a:p>
            <a:pPr>
              <a:lnSpc>
                <a:spcPct val="90000"/>
              </a:lnSpc>
            </a:pPr>
            <a:r>
              <a:rPr b="0" lang="zh-TW" sz="4400" spc="-1" strike="noStrike">
                <a:solidFill>
                  <a:srgbClr val="000000"/>
                </a:solidFill>
                <a:latin typeface="Calibri Light"/>
              </a:rPr>
              <a:t>策展論述</a:t>
            </a:r>
            <a:r>
              <a:rPr b="0" lang="zh-TW" sz="4400" spc="-1" strike="noStrike">
                <a:solidFill>
                  <a:srgbClr val="000000"/>
                </a:solidFill>
                <a:latin typeface="新細明體"/>
                <a:ea typeface="新細明體"/>
              </a:rPr>
              <a:t>：</a:t>
            </a:r>
            <a:r>
              <a:rPr b="0" lang="zh-TW" sz="4400" spc="-1" strike="noStrike">
                <a:solidFill>
                  <a:srgbClr val="000000"/>
                </a:solidFill>
                <a:latin typeface="Calibri Light"/>
                <a:ea typeface="新細明體"/>
              </a:rPr>
              <a:t>植物對我們的重要</a:t>
            </a:r>
            <a:endParaRPr b="0" lang="en-US" sz="4400" spc="-1" strike="noStrike">
              <a:solidFill>
                <a:srgbClr val="000000"/>
              </a:solidFill>
              <a:latin typeface="Calibri"/>
            </a:endParaRPr>
          </a:p>
        </p:txBody>
      </p:sp>
      <p:sp>
        <p:nvSpPr>
          <p:cNvPr id="127" name="TextShape 2"/>
          <p:cNvSpPr txBox="1"/>
          <p:nvPr/>
        </p:nvSpPr>
        <p:spPr>
          <a:xfrm>
            <a:off x="838080" y="1825560"/>
            <a:ext cx="10515240" cy="4350960"/>
          </a:xfrm>
          <a:prstGeom prst="rect">
            <a:avLst/>
          </a:prstGeom>
          <a:noFill/>
          <a:ln>
            <a:noFill/>
          </a:ln>
        </p:spPr>
        <p:txBody>
          <a:bodyPr>
            <a:normAutofit/>
          </a:bodyPr>
          <a:p>
            <a:pPr marL="228600" indent="-228240">
              <a:lnSpc>
                <a:spcPct val="90000"/>
              </a:lnSpc>
              <a:spcBef>
                <a:spcPts val="1001"/>
              </a:spcBef>
              <a:buClr>
                <a:srgbClr val="ff0000"/>
              </a:buClr>
              <a:buFont typeface="Arial"/>
              <a:buChar char="•"/>
            </a:pPr>
            <a:r>
              <a:rPr b="0" lang="zh-TW" sz="3200" spc="-1" strike="noStrike">
                <a:solidFill>
                  <a:srgbClr val="000000"/>
                </a:solidFill>
                <a:latin typeface="Calibri"/>
              </a:rPr>
              <a:t>想要呈現給觀眾了解這些作品能讓人們知道環境還要植物所帶來的影響，有各種不同的感受，喜怒哀樂</a:t>
            </a:r>
            <a:r>
              <a:rPr b="0" lang="en-US" sz="3200" spc="-1" strike="noStrike">
                <a:solidFill>
                  <a:srgbClr val="000000"/>
                </a:solidFill>
                <a:latin typeface="Calibri"/>
              </a:rPr>
              <a:t>...</a:t>
            </a:r>
            <a:r>
              <a:rPr b="0" lang="zh-TW" sz="3200" spc="-1" strike="noStrike">
                <a:solidFill>
                  <a:srgbClr val="000000"/>
                </a:solidFill>
                <a:latin typeface="Calibri"/>
              </a:rPr>
              <a:t>，這些看似微不足道，但卻能展現給人們多樣的感覺，希望大家能靜靜觀賞享受，在這美麗的環境中能帶點療癒。</a:t>
            </a:r>
            <a:endParaRPr b="0" lang="en-US" sz="32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8" name="TextShape 1"/>
          <p:cNvSpPr txBox="1"/>
          <p:nvPr/>
        </p:nvSpPr>
        <p:spPr>
          <a:xfrm>
            <a:off x="838080" y="365040"/>
            <a:ext cx="10515240" cy="1325160"/>
          </a:xfrm>
          <a:prstGeom prst="rect">
            <a:avLst/>
          </a:prstGeom>
          <a:noFill/>
          <a:ln>
            <a:noFill/>
          </a:ln>
        </p:spPr>
        <p:txBody>
          <a:bodyPr anchor="ctr">
            <a:noAutofit/>
          </a:bodyPr>
          <a:p>
            <a:pPr>
              <a:lnSpc>
                <a:spcPct val="90000"/>
              </a:lnSpc>
            </a:pPr>
            <a:r>
              <a:rPr b="0" lang="zh-TW" sz="4400" spc="-1" strike="noStrike">
                <a:solidFill>
                  <a:srgbClr val="000000"/>
                </a:solidFill>
                <a:latin typeface="微軟正黑體"/>
                <a:ea typeface="微軟正黑體"/>
              </a:rPr>
              <a:t>展場一：生命</a:t>
            </a:r>
            <a:endParaRPr b="0" lang="en-US" sz="4400" spc="-1" strike="noStrike">
              <a:solidFill>
                <a:srgbClr val="000000"/>
              </a:solidFill>
              <a:latin typeface="Calibri"/>
            </a:endParaRPr>
          </a:p>
        </p:txBody>
      </p:sp>
      <p:pic>
        <p:nvPicPr>
          <p:cNvPr id="129" name="" descr=""/>
          <p:cNvPicPr/>
          <p:nvPr/>
        </p:nvPicPr>
        <p:blipFill>
          <a:blip r:embed="rId1"/>
          <a:stretch/>
        </p:blipFill>
        <p:spPr>
          <a:xfrm>
            <a:off x="1797120" y="1825560"/>
            <a:ext cx="3263040" cy="4350960"/>
          </a:xfrm>
          <a:prstGeom prst="rect">
            <a:avLst/>
          </a:prstGeom>
          <a:ln>
            <a:noFill/>
          </a:ln>
        </p:spPr>
      </p:pic>
      <p:sp>
        <p:nvSpPr>
          <p:cNvPr id="130" name="TextShape 2"/>
          <p:cNvSpPr txBox="1"/>
          <p:nvPr/>
        </p:nvSpPr>
        <p:spPr>
          <a:xfrm>
            <a:off x="6122880" y="1825560"/>
            <a:ext cx="5181120" cy="4350960"/>
          </a:xfrm>
          <a:prstGeom prst="rect">
            <a:avLst/>
          </a:prstGeom>
          <a:noFill/>
          <a:ln>
            <a:noFill/>
          </a:ln>
        </p:spPr>
        <p:txBody>
          <a:bodyPr>
            <a:normAutofit/>
          </a:bodyPr>
          <a:p>
            <a:pPr marL="228600" indent="-228240">
              <a:lnSpc>
                <a:spcPct val="90000"/>
              </a:lnSpc>
              <a:spcBef>
                <a:spcPts val="1001"/>
              </a:spcBef>
              <a:buClr>
                <a:srgbClr val="000000"/>
              </a:buClr>
              <a:buFont typeface="Arial"/>
              <a:buChar char="•"/>
            </a:pPr>
            <a:r>
              <a:rPr b="0" lang="zh-TW" sz="3200" spc="-1" strike="noStrike">
                <a:solidFill>
                  <a:srgbClr val="000000"/>
                </a:solidFill>
                <a:latin typeface="微軟正黑體"/>
                <a:ea typeface="微軟正黑體"/>
              </a:rPr>
              <a:t>所在位置：</a:t>
            </a:r>
            <a:r>
              <a:rPr b="0" lang="zh-TW" sz="3200" spc="-1" strike="noStrike">
                <a:solidFill>
                  <a:srgbClr val="000000"/>
                </a:solidFill>
                <a:latin typeface="微軟正黑體"/>
                <a:ea typeface="微軟正黑體"/>
              </a:rPr>
              <a:t>方濟樓的門口外</a:t>
            </a:r>
            <a:endParaRPr b="0" lang="en-US" sz="32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zh-TW" sz="3200" spc="-1" strike="noStrike">
                <a:solidFill>
                  <a:srgbClr val="000000"/>
                </a:solidFill>
                <a:latin typeface="微軟正黑體"/>
                <a:ea typeface="微軟正黑體"/>
              </a:rPr>
              <a:t>呈現方式：放一些花盆來做造型修剪</a:t>
            </a:r>
            <a:endParaRPr b="0" lang="en-US" sz="32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zh-TW" sz="3200" spc="-1" strike="noStrike">
                <a:solidFill>
                  <a:srgbClr val="000000"/>
                </a:solidFill>
                <a:latin typeface="微軟正黑體"/>
                <a:ea typeface="微軟正黑體"/>
              </a:rPr>
              <a:t>作品內涵：讓人知道在家裡可以種植一些小植物或小樹木增加美感和淨化空氣品質</a:t>
            </a:r>
            <a:endParaRPr b="0" lang="en-US" sz="32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1" name="TextShape 1"/>
          <p:cNvSpPr txBox="1"/>
          <p:nvPr/>
        </p:nvSpPr>
        <p:spPr>
          <a:xfrm>
            <a:off x="838080" y="365040"/>
            <a:ext cx="10515240" cy="1325160"/>
          </a:xfrm>
          <a:prstGeom prst="rect">
            <a:avLst/>
          </a:prstGeom>
          <a:noFill/>
          <a:ln>
            <a:noFill/>
          </a:ln>
        </p:spPr>
        <p:txBody>
          <a:bodyPr anchor="ctr">
            <a:noAutofit/>
          </a:bodyPr>
          <a:p>
            <a:pPr>
              <a:lnSpc>
                <a:spcPct val="90000"/>
              </a:lnSpc>
            </a:pPr>
            <a:r>
              <a:rPr b="0" lang="zh-TW" sz="4400" spc="-1" strike="noStrike">
                <a:solidFill>
                  <a:srgbClr val="000000"/>
                </a:solidFill>
                <a:latin typeface="微軟正黑體"/>
                <a:ea typeface="微軟正黑體"/>
              </a:rPr>
              <a:t>展場二</a:t>
            </a:r>
            <a:r>
              <a:rPr b="0" lang="en-US" sz="4400" spc="-1" strike="noStrike">
                <a:solidFill>
                  <a:srgbClr val="000000"/>
                </a:solidFill>
                <a:latin typeface="微軟正黑體"/>
                <a:ea typeface="微軟正黑體"/>
              </a:rPr>
              <a:t>:</a:t>
            </a:r>
            <a:r>
              <a:rPr b="0" lang="zh-TW" sz="4400" spc="-1" strike="noStrike">
                <a:solidFill>
                  <a:srgbClr val="000000"/>
                </a:solidFill>
                <a:latin typeface="微軟正黑體"/>
                <a:ea typeface="微軟正黑體"/>
              </a:rPr>
              <a:t>美好</a:t>
            </a:r>
            <a:endParaRPr b="0" lang="en-US" sz="4400" spc="-1" strike="noStrike">
              <a:solidFill>
                <a:srgbClr val="000000"/>
              </a:solidFill>
              <a:latin typeface="Calibri"/>
            </a:endParaRPr>
          </a:p>
        </p:txBody>
      </p:sp>
      <p:pic>
        <p:nvPicPr>
          <p:cNvPr id="132" name="" descr=""/>
          <p:cNvPicPr/>
          <p:nvPr/>
        </p:nvPicPr>
        <p:blipFill>
          <a:blip r:embed="rId1"/>
          <a:stretch/>
        </p:blipFill>
        <p:spPr>
          <a:xfrm>
            <a:off x="838080" y="2058120"/>
            <a:ext cx="5181120" cy="3885480"/>
          </a:xfrm>
          <a:prstGeom prst="rect">
            <a:avLst/>
          </a:prstGeom>
          <a:ln>
            <a:noFill/>
          </a:ln>
        </p:spPr>
      </p:pic>
      <p:sp>
        <p:nvSpPr>
          <p:cNvPr id="133" name="TextShape 2"/>
          <p:cNvSpPr txBox="1"/>
          <p:nvPr/>
        </p:nvSpPr>
        <p:spPr>
          <a:xfrm>
            <a:off x="6172200" y="1825560"/>
            <a:ext cx="5181120" cy="4350960"/>
          </a:xfrm>
          <a:prstGeom prst="rect">
            <a:avLst/>
          </a:prstGeom>
          <a:noFill/>
          <a:ln>
            <a:noFill/>
          </a:ln>
        </p:spPr>
        <p:txBody>
          <a:bodyPr>
            <a:normAutofit/>
          </a:bodyPr>
          <a:p>
            <a:pPr marL="228600" indent="-228240">
              <a:lnSpc>
                <a:spcPct val="90000"/>
              </a:lnSpc>
              <a:spcBef>
                <a:spcPts val="1001"/>
              </a:spcBef>
              <a:buClr>
                <a:srgbClr val="000000"/>
              </a:buClr>
              <a:buFont typeface="Arial"/>
              <a:buChar char="•"/>
            </a:pPr>
            <a:r>
              <a:rPr b="0" lang="zh-TW" sz="3200" spc="-1" strike="noStrike">
                <a:solidFill>
                  <a:srgbClr val="000000"/>
                </a:solidFill>
                <a:latin typeface="微軟正黑體"/>
                <a:ea typeface="微軟正黑體"/>
              </a:rPr>
              <a:t>所在位置：</a:t>
            </a:r>
            <a:r>
              <a:rPr b="0" lang="zh-TW" sz="3200" spc="-1" strike="noStrike">
                <a:solidFill>
                  <a:srgbClr val="000000"/>
                </a:solidFill>
                <a:latin typeface="微軟正黑體"/>
                <a:ea typeface="微軟正黑體"/>
              </a:rPr>
              <a:t>方濟樓大門門口</a:t>
            </a:r>
            <a:endParaRPr b="0" lang="en-US" sz="32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zh-TW" sz="3200" spc="-1" strike="noStrike">
                <a:solidFill>
                  <a:srgbClr val="000000"/>
                </a:solidFill>
                <a:latin typeface="微軟正黑體"/>
                <a:ea typeface="微軟正黑體"/>
              </a:rPr>
              <a:t>呈現方式：用紙板來做出各種樹木和小昆蟲的樣貌來展現</a:t>
            </a:r>
            <a:endParaRPr b="0" lang="en-US" sz="32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zh-TW" sz="3200" spc="-1" strike="noStrike">
                <a:solidFill>
                  <a:srgbClr val="000000"/>
                </a:solidFill>
                <a:latin typeface="微軟正黑體"/>
                <a:ea typeface="微軟正黑體"/>
              </a:rPr>
              <a:t>作品內涵：讓人們了解生活中常見的樹木能對人類和昆蟲有甚麼好處。</a:t>
            </a:r>
            <a:endParaRPr b="0" lang="en-US" sz="32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 name="TextShape 1"/>
          <p:cNvSpPr txBox="1"/>
          <p:nvPr/>
        </p:nvSpPr>
        <p:spPr>
          <a:xfrm>
            <a:off x="838080" y="365040"/>
            <a:ext cx="10515240" cy="1325160"/>
          </a:xfrm>
          <a:prstGeom prst="rect">
            <a:avLst/>
          </a:prstGeom>
          <a:noFill/>
          <a:ln>
            <a:noFill/>
          </a:ln>
        </p:spPr>
        <p:txBody>
          <a:bodyPr anchor="ctr">
            <a:noAutofit/>
          </a:bodyPr>
          <a:p>
            <a:pPr>
              <a:lnSpc>
                <a:spcPct val="90000"/>
              </a:lnSpc>
            </a:pPr>
            <a:r>
              <a:rPr b="0" lang="zh-TW" sz="4400" spc="-1" strike="noStrike">
                <a:solidFill>
                  <a:srgbClr val="000000"/>
                </a:solidFill>
                <a:latin typeface="微軟正黑體"/>
                <a:ea typeface="微軟正黑體"/>
              </a:rPr>
              <a:t>展場三</a:t>
            </a:r>
            <a:r>
              <a:rPr b="0" lang="en-US" sz="4400" spc="-1" strike="noStrike">
                <a:solidFill>
                  <a:srgbClr val="000000"/>
                </a:solidFill>
                <a:latin typeface="微軟正黑體"/>
                <a:ea typeface="微軟正黑體"/>
              </a:rPr>
              <a:t>:</a:t>
            </a:r>
            <a:r>
              <a:rPr b="0" lang="zh-TW" sz="4400" spc="-1" strike="noStrike">
                <a:solidFill>
                  <a:srgbClr val="000000"/>
                </a:solidFill>
                <a:latin typeface="微軟正黑體"/>
                <a:ea typeface="微軟正黑體"/>
              </a:rPr>
              <a:t>意義</a:t>
            </a:r>
            <a:endParaRPr b="0" lang="en-US" sz="4400" spc="-1" strike="noStrike">
              <a:solidFill>
                <a:srgbClr val="000000"/>
              </a:solidFill>
              <a:latin typeface="Calibri"/>
            </a:endParaRPr>
          </a:p>
        </p:txBody>
      </p:sp>
      <p:pic>
        <p:nvPicPr>
          <p:cNvPr id="135" name="" descr=""/>
          <p:cNvPicPr/>
          <p:nvPr/>
        </p:nvPicPr>
        <p:blipFill>
          <a:blip r:embed="rId1"/>
          <a:stretch/>
        </p:blipFill>
        <p:spPr>
          <a:xfrm>
            <a:off x="1797120" y="1825560"/>
            <a:ext cx="3263040" cy="4350960"/>
          </a:xfrm>
          <a:prstGeom prst="rect">
            <a:avLst/>
          </a:prstGeom>
          <a:ln>
            <a:noFill/>
          </a:ln>
        </p:spPr>
      </p:pic>
      <p:sp>
        <p:nvSpPr>
          <p:cNvPr id="136" name="TextShape 2"/>
          <p:cNvSpPr txBox="1"/>
          <p:nvPr/>
        </p:nvSpPr>
        <p:spPr>
          <a:xfrm>
            <a:off x="6172200" y="1825560"/>
            <a:ext cx="5181120" cy="4350960"/>
          </a:xfrm>
          <a:prstGeom prst="rect">
            <a:avLst/>
          </a:prstGeom>
          <a:noFill/>
          <a:ln>
            <a:noFill/>
          </a:ln>
        </p:spPr>
        <p:txBody>
          <a:bodyPr>
            <a:normAutofit/>
          </a:bodyPr>
          <a:p>
            <a:pPr marL="228600" indent="-228240">
              <a:lnSpc>
                <a:spcPct val="90000"/>
              </a:lnSpc>
              <a:spcBef>
                <a:spcPts val="1001"/>
              </a:spcBef>
              <a:buClr>
                <a:srgbClr val="000000"/>
              </a:buClr>
              <a:buFont typeface="Arial"/>
              <a:buChar char="•"/>
            </a:pPr>
            <a:r>
              <a:rPr b="0" lang="zh-TW" sz="3200" spc="-1" strike="noStrike">
                <a:solidFill>
                  <a:srgbClr val="000000"/>
                </a:solidFill>
                <a:latin typeface="微軟正黑體"/>
                <a:ea typeface="微軟正黑體"/>
              </a:rPr>
              <a:t>所在位置：</a:t>
            </a:r>
            <a:r>
              <a:rPr b="0" lang="zh-TW" sz="3200" spc="-1" strike="noStrike">
                <a:solidFill>
                  <a:srgbClr val="000000"/>
                </a:solidFill>
                <a:latin typeface="微軟正黑體"/>
                <a:ea typeface="微軟正黑體"/>
              </a:rPr>
              <a:t>方濟樓的小羅馬</a:t>
            </a:r>
            <a:endParaRPr b="0" lang="en-US" sz="3200" spc="-1" strike="noStrike">
              <a:solidFill>
                <a:srgbClr val="000000"/>
              </a:solidFill>
              <a:latin typeface="Calibri"/>
            </a:endParaRPr>
          </a:p>
          <a:p>
            <a:pPr>
              <a:lnSpc>
                <a:spcPct val="90000"/>
              </a:lnSpc>
              <a:spcBef>
                <a:spcPts val="1001"/>
              </a:spcBef>
            </a:pPr>
            <a:r>
              <a:rPr b="0" lang="zh-TW" sz="3200" spc="-1" strike="noStrike">
                <a:solidFill>
                  <a:srgbClr val="000000"/>
                </a:solidFill>
                <a:latin typeface="微軟正黑體"/>
                <a:ea typeface="微軟正黑體"/>
              </a:rPr>
              <a:t>呈現方式：以各式花類做出花環</a:t>
            </a:r>
            <a:endParaRPr b="0" lang="en-US" sz="32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zh-TW" sz="3200" spc="-1" strike="noStrike">
                <a:solidFill>
                  <a:srgbClr val="000000"/>
                </a:solidFill>
                <a:latin typeface="微軟正黑體"/>
                <a:ea typeface="微軟正黑體"/>
              </a:rPr>
              <a:t>作品內涵：讓每個參觀者挑選出他們心中想要的花環，然後再告訴他們這些花的花語是甚麼</a:t>
            </a:r>
            <a:endParaRPr b="0" lang="en-US" sz="32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7" name="TextShape 1"/>
          <p:cNvSpPr txBox="1"/>
          <p:nvPr/>
        </p:nvSpPr>
        <p:spPr>
          <a:xfrm>
            <a:off x="838080" y="365040"/>
            <a:ext cx="10515240" cy="1325160"/>
          </a:xfrm>
          <a:prstGeom prst="rect">
            <a:avLst/>
          </a:prstGeom>
          <a:noFill/>
          <a:ln>
            <a:noFill/>
          </a:ln>
        </p:spPr>
        <p:txBody>
          <a:bodyPr anchor="ctr">
            <a:noAutofit/>
          </a:bodyPr>
          <a:p>
            <a:pPr>
              <a:lnSpc>
                <a:spcPct val="90000"/>
              </a:lnSpc>
            </a:pPr>
            <a:r>
              <a:rPr b="0" lang="zh-TW" sz="4400" spc="-1" strike="noStrike">
                <a:solidFill>
                  <a:srgbClr val="000000"/>
                </a:solidFill>
                <a:latin typeface="微軟正黑體"/>
                <a:ea typeface="微軟正黑體"/>
              </a:rPr>
              <a:t>展場四</a:t>
            </a:r>
            <a:r>
              <a:rPr b="0" lang="en-US" sz="4400" spc="-1" strike="noStrike">
                <a:solidFill>
                  <a:srgbClr val="000000"/>
                </a:solidFill>
                <a:latin typeface="微軟正黑體"/>
                <a:ea typeface="微軟正黑體"/>
              </a:rPr>
              <a:t>:</a:t>
            </a:r>
            <a:r>
              <a:rPr b="0" lang="zh-TW" sz="4400" spc="-1" strike="noStrike">
                <a:solidFill>
                  <a:srgbClr val="000000"/>
                </a:solidFill>
                <a:latin typeface="微軟正黑體"/>
                <a:ea typeface="微軟正黑體"/>
              </a:rPr>
              <a:t>回憶</a:t>
            </a:r>
            <a:endParaRPr b="0" lang="en-US" sz="4400" spc="-1" strike="noStrike">
              <a:solidFill>
                <a:srgbClr val="000000"/>
              </a:solidFill>
              <a:latin typeface="Calibri"/>
            </a:endParaRPr>
          </a:p>
        </p:txBody>
      </p:sp>
      <p:pic>
        <p:nvPicPr>
          <p:cNvPr id="138" name="" descr=""/>
          <p:cNvPicPr/>
          <p:nvPr/>
        </p:nvPicPr>
        <p:blipFill>
          <a:blip r:embed="rId1"/>
          <a:stretch/>
        </p:blipFill>
        <p:spPr>
          <a:xfrm>
            <a:off x="1797120" y="1825560"/>
            <a:ext cx="3263040" cy="4350960"/>
          </a:xfrm>
          <a:prstGeom prst="rect">
            <a:avLst/>
          </a:prstGeom>
          <a:ln>
            <a:noFill/>
          </a:ln>
        </p:spPr>
      </p:pic>
      <p:sp>
        <p:nvSpPr>
          <p:cNvPr id="139" name="TextShape 2"/>
          <p:cNvSpPr txBox="1"/>
          <p:nvPr/>
        </p:nvSpPr>
        <p:spPr>
          <a:xfrm>
            <a:off x="6172200" y="1825560"/>
            <a:ext cx="5181120" cy="4350960"/>
          </a:xfrm>
          <a:prstGeom prst="rect">
            <a:avLst/>
          </a:prstGeom>
          <a:noFill/>
          <a:ln>
            <a:noFill/>
          </a:ln>
        </p:spPr>
        <p:txBody>
          <a:bodyPr>
            <a:normAutofit/>
          </a:bodyPr>
          <a:p>
            <a:pPr marL="228600" indent="-228240">
              <a:lnSpc>
                <a:spcPct val="90000"/>
              </a:lnSpc>
              <a:spcBef>
                <a:spcPts val="1001"/>
              </a:spcBef>
              <a:buClr>
                <a:srgbClr val="000000"/>
              </a:buClr>
              <a:buFont typeface="Arial"/>
              <a:buChar char="•"/>
            </a:pPr>
            <a:r>
              <a:rPr b="0" lang="zh-TW" sz="3200" spc="-1" strike="noStrike">
                <a:solidFill>
                  <a:srgbClr val="000000"/>
                </a:solidFill>
                <a:latin typeface="微軟正黑體"/>
                <a:ea typeface="微軟正黑體"/>
              </a:rPr>
              <a:t>所在位置：</a:t>
            </a:r>
            <a:r>
              <a:rPr b="0" lang="zh-TW" sz="3200" spc="-1" strike="noStrike">
                <a:solidFill>
                  <a:srgbClr val="000000"/>
                </a:solidFill>
                <a:latin typeface="微軟正黑體"/>
                <a:ea typeface="微軟正黑體"/>
              </a:rPr>
              <a:t>方濟樓的三樓大陽台</a:t>
            </a:r>
            <a:endParaRPr b="0" lang="en-US" sz="32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zh-TW" sz="3200" spc="-1" strike="noStrike">
                <a:solidFill>
                  <a:srgbClr val="000000"/>
                </a:solidFill>
                <a:latin typeface="微軟正黑體"/>
                <a:ea typeface="微軟正黑體"/>
              </a:rPr>
              <a:t>呈現方式：植物相片</a:t>
            </a:r>
            <a:endParaRPr b="0" lang="en-US" sz="32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zh-TW" sz="3200" spc="-1" strike="noStrike">
                <a:solidFill>
                  <a:srgbClr val="000000"/>
                </a:solidFill>
                <a:latin typeface="微軟正黑體"/>
                <a:ea typeface="微軟正黑體"/>
              </a:rPr>
              <a:t>作品內涵：給觀眾更認識更多植物，它們的作用是甚麼，它們所面臨的危機等等</a:t>
            </a:r>
            <a:endParaRPr b="0" lang="en-US" sz="32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0" name="TextShape 1"/>
          <p:cNvSpPr txBox="1"/>
          <p:nvPr/>
        </p:nvSpPr>
        <p:spPr>
          <a:xfrm>
            <a:off x="838080" y="365040"/>
            <a:ext cx="10515240" cy="1325160"/>
          </a:xfrm>
          <a:prstGeom prst="rect">
            <a:avLst/>
          </a:prstGeom>
          <a:noFill/>
          <a:ln>
            <a:noFill/>
          </a:ln>
        </p:spPr>
        <p:txBody>
          <a:bodyPr anchor="ctr">
            <a:noAutofit/>
          </a:bodyPr>
          <a:p>
            <a:pPr>
              <a:lnSpc>
                <a:spcPct val="90000"/>
              </a:lnSpc>
            </a:pPr>
            <a:r>
              <a:rPr b="0" lang="zh-TW" sz="4400" spc="-1" strike="noStrike">
                <a:solidFill>
                  <a:srgbClr val="000000"/>
                </a:solidFill>
                <a:latin typeface="微軟正黑體"/>
                <a:ea typeface="微軟正黑體"/>
              </a:rPr>
              <a:t>展場五</a:t>
            </a:r>
            <a:r>
              <a:rPr b="0" lang="en-US" sz="4400" spc="-1" strike="noStrike">
                <a:solidFill>
                  <a:srgbClr val="000000"/>
                </a:solidFill>
                <a:latin typeface="微軟正黑體"/>
                <a:ea typeface="微軟正黑體"/>
              </a:rPr>
              <a:t>:</a:t>
            </a:r>
            <a:r>
              <a:rPr b="0" lang="zh-TW" sz="4400" spc="-1" strike="noStrike">
                <a:solidFill>
                  <a:srgbClr val="000000"/>
                </a:solidFill>
                <a:latin typeface="微軟正黑體"/>
                <a:ea typeface="微軟正黑體"/>
              </a:rPr>
              <a:t>綻放</a:t>
            </a:r>
            <a:endParaRPr b="0" lang="en-US" sz="4400" spc="-1" strike="noStrike">
              <a:solidFill>
                <a:srgbClr val="000000"/>
              </a:solidFill>
              <a:latin typeface="Calibri"/>
            </a:endParaRPr>
          </a:p>
        </p:txBody>
      </p:sp>
      <p:pic>
        <p:nvPicPr>
          <p:cNvPr id="141" name="" descr=""/>
          <p:cNvPicPr/>
          <p:nvPr/>
        </p:nvPicPr>
        <p:blipFill>
          <a:blip r:embed="rId1"/>
          <a:stretch/>
        </p:blipFill>
        <p:spPr>
          <a:xfrm>
            <a:off x="1797120" y="1825560"/>
            <a:ext cx="3263040" cy="4350960"/>
          </a:xfrm>
          <a:prstGeom prst="rect">
            <a:avLst/>
          </a:prstGeom>
          <a:ln>
            <a:noFill/>
          </a:ln>
        </p:spPr>
      </p:pic>
      <p:sp>
        <p:nvSpPr>
          <p:cNvPr id="142" name="TextShape 2"/>
          <p:cNvSpPr txBox="1"/>
          <p:nvPr/>
        </p:nvSpPr>
        <p:spPr>
          <a:xfrm>
            <a:off x="6172200" y="1825560"/>
            <a:ext cx="5181120" cy="4350960"/>
          </a:xfrm>
          <a:prstGeom prst="rect">
            <a:avLst/>
          </a:prstGeom>
          <a:noFill/>
          <a:ln>
            <a:noFill/>
          </a:ln>
        </p:spPr>
        <p:txBody>
          <a:bodyPr>
            <a:normAutofit/>
          </a:bodyPr>
          <a:p>
            <a:pPr marL="228600" indent="-228240">
              <a:lnSpc>
                <a:spcPct val="90000"/>
              </a:lnSpc>
              <a:spcBef>
                <a:spcPts val="1001"/>
              </a:spcBef>
              <a:buClr>
                <a:srgbClr val="000000"/>
              </a:buClr>
              <a:buFont typeface="Arial"/>
              <a:buChar char="•"/>
            </a:pPr>
            <a:r>
              <a:rPr b="0" lang="zh-TW" sz="3200" spc="-1" strike="noStrike">
                <a:solidFill>
                  <a:srgbClr val="000000"/>
                </a:solidFill>
                <a:latin typeface="微軟正黑體"/>
                <a:ea typeface="微軟正黑體"/>
              </a:rPr>
              <a:t>所在位置：方濟樓的頂樓</a:t>
            </a:r>
            <a:endParaRPr b="0" lang="en-US" sz="32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zh-TW" sz="3200" spc="-1" strike="noStrike">
                <a:solidFill>
                  <a:srgbClr val="000000"/>
                </a:solidFill>
                <a:latin typeface="微軟正黑體"/>
                <a:ea typeface="微軟正黑體"/>
              </a:rPr>
              <a:t>呈現方式：在地上放滿花草</a:t>
            </a:r>
            <a:endParaRPr b="0" lang="en-US" sz="32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zh-TW" sz="3200" spc="-1" strike="noStrike">
                <a:solidFill>
                  <a:srgbClr val="000000"/>
                </a:solidFill>
                <a:latin typeface="微軟正黑體"/>
                <a:ea typeface="微軟正黑體"/>
              </a:rPr>
              <a:t>作品內涵：經過前面的展場後到了最上面看到許多的花草，可以給人感受到保護這些植物他們能讓你感受到他們的美有多好。</a:t>
            </a:r>
            <a:endParaRPr b="0" lang="en-US" sz="32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3" name="TextShape 1"/>
          <p:cNvSpPr txBox="1"/>
          <p:nvPr/>
        </p:nvSpPr>
        <p:spPr>
          <a:xfrm>
            <a:off x="838080" y="365040"/>
            <a:ext cx="10515240" cy="1325160"/>
          </a:xfrm>
          <a:prstGeom prst="rect">
            <a:avLst/>
          </a:prstGeom>
          <a:noFill/>
          <a:ln>
            <a:noFill/>
          </a:ln>
        </p:spPr>
        <p:txBody>
          <a:bodyPr anchor="ctr">
            <a:noAutofit/>
          </a:bodyPr>
          <a:p>
            <a:pPr>
              <a:lnSpc>
                <a:spcPct val="90000"/>
              </a:lnSpc>
            </a:pPr>
            <a:r>
              <a:rPr b="0" lang="zh-TW" sz="4400" spc="-1" strike="noStrike">
                <a:solidFill>
                  <a:srgbClr val="000000"/>
                </a:solidFill>
                <a:latin typeface="微軟正黑體"/>
                <a:ea typeface="微軟正黑體"/>
              </a:rPr>
              <a:t>個人學習心得</a:t>
            </a:r>
            <a:endParaRPr b="0" lang="en-US" sz="4400" spc="-1" strike="noStrike">
              <a:solidFill>
                <a:srgbClr val="000000"/>
              </a:solidFill>
              <a:latin typeface="Calibri"/>
            </a:endParaRPr>
          </a:p>
        </p:txBody>
      </p:sp>
      <p:sp>
        <p:nvSpPr>
          <p:cNvPr id="144" name="TextShape 2"/>
          <p:cNvSpPr txBox="1"/>
          <p:nvPr/>
        </p:nvSpPr>
        <p:spPr>
          <a:xfrm>
            <a:off x="838080" y="1825560"/>
            <a:ext cx="10515240" cy="4350960"/>
          </a:xfrm>
          <a:prstGeom prst="rect">
            <a:avLst/>
          </a:prstGeom>
          <a:noFill/>
          <a:ln>
            <a:noFill/>
          </a:ln>
        </p:spPr>
        <p:txBody>
          <a:bodyPr>
            <a:normAutofit/>
          </a:bodyPr>
          <a:p>
            <a:pPr marL="228600" indent="-228240">
              <a:lnSpc>
                <a:spcPct val="90000"/>
              </a:lnSpc>
              <a:spcBef>
                <a:spcPts val="1001"/>
              </a:spcBef>
              <a:buClr>
                <a:srgbClr val="ff0000"/>
              </a:buClr>
              <a:buFont typeface="Arial"/>
              <a:buChar char="•"/>
            </a:pPr>
            <a:r>
              <a:rPr b="0" lang="zh-TW" sz="3200" spc="-1" strike="noStrike">
                <a:solidFill>
                  <a:srgbClr val="000000"/>
                </a:solidFill>
                <a:latin typeface="微軟正黑體"/>
                <a:ea typeface="微軟正黑體"/>
              </a:rPr>
              <a:t>我覺得在設計這個理念是很困難的，畢竟每個人的想法不同，要讓觀眾能更了解你想呈現的作品是甚麼意義是需要很多精力的，但如果作品能讓觀眾能有不同想法我覺得這作品也是算成功，因為這樣能讓觀眾能夠更感受作品所帶給他的感覺，可能是美好，可能是讓他回憶些甚麼，我覺得如果能帶給他們有這些感受，我會非常的開心。</a:t>
            </a:r>
            <a:endParaRPr b="0" lang="en-US" sz="32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32</TotalTime>
  <Application>LibreOffice/6.4.4.2$Windows_X86_64 LibreOffice_project/3d775be2011f3886db32dfd395a6a6d1ca2630ff</Application>
  <Words>320</Words>
  <Paragraphs>34</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2023-12-20T05:55:21Z</dcterms:created>
  <dc:creator>User</dc:creator>
  <dc:description/>
  <dc:language>zh-TW</dc:language>
  <cp:lastModifiedBy/>
  <dcterms:modified xsi:type="dcterms:W3CDTF">2024-01-04T22:05:21Z</dcterms:modified>
  <cp:revision>6</cp:revision>
  <dc:subject/>
  <dc:title>PowerPoint 簡報</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0</vt:i4>
  </property>
  <property fmtid="{D5CDD505-2E9C-101B-9397-08002B2CF9AE}" pid="8" name="PresentationFormat">
    <vt:lpwstr>寬螢幕</vt:lpwstr>
  </property>
  <property fmtid="{D5CDD505-2E9C-101B-9397-08002B2CF9AE}" pid="9" name="ScaleCrop">
    <vt:bool>0</vt:bool>
  </property>
  <property fmtid="{D5CDD505-2E9C-101B-9397-08002B2CF9AE}" pid="10" name="ShareDoc">
    <vt:bool>0</vt:bool>
  </property>
  <property fmtid="{D5CDD505-2E9C-101B-9397-08002B2CF9AE}" pid="11" name="Slides">
    <vt:i4>8</vt:i4>
  </property>
</Properties>
</file>