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7" autoAdjust="0"/>
  </p:normalViewPr>
  <p:slideViewPr>
    <p:cSldViewPr snapToGrid="0">
      <p:cViewPr varScale="1">
        <p:scale>
          <a:sx n="71" d="100"/>
          <a:sy n="71" d="100"/>
        </p:scale>
        <p:origin x="235" y="53"/>
      </p:cViewPr>
      <p:guideLst/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1F439-BA1D-4970-B405-DE87432650B8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D9B12-4618-4488-A74D-1212AA329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52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D9B12-4618-4488-A74D-1212AA329D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28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與自然共存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411143904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簡祥安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/>
              <a:t>(</a:t>
            </a:r>
            <a:r>
              <a:rPr lang="zh-TW" altLang="en-US" dirty="0"/>
              <a:t>一句話摘要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現代的人對環境帶來的破壞越來越大，希望透過展覽讓大家意識到這項問題，然後多善待周遭環境。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展場一：一切的開始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AE03F7-0D5B-4B38-AF48-74F059F39F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所在位置：方濟樓大門口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呈現方式：將花圈掛在門把上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作品內涵：代表展覽從這裡開始，象徵歡迎來到此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展。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鋁, 植物, 室內, 視窗 的圖片&#10;&#10;自動產生的描述">
            <a:extLst>
              <a:ext uri="{FF2B5EF4-FFF2-40B4-BE49-F238E27FC236}">
                <a16:creationId xmlns:a16="http://schemas.microsoft.com/office/drawing/2014/main" id="{5E0FE9B1-EAC9-FDF3-17B5-5C802B9E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4" y="1825624"/>
            <a:ext cx="3353697" cy="44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展場二：美麗的風景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7B1AE66-6457-4E2A-ADAE-B8A70B5D1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呈現方式：將玻璃紙貼在窗戶上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作品內涵：用類似壁畫的方式將玻璃紙貼在窗戶上表現出大自然美麗的景色。</a:t>
            </a:r>
            <a:endParaRPr lang="zh-TW" altLang="en-US" sz="3200" dirty="0"/>
          </a:p>
        </p:txBody>
      </p:sp>
      <p:pic>
        <p:nvPicPr>
          <p:cNvPr id="6" name="圖片 5" descr="一張含有 視窗, 樹狀, 戶外, 玻璃 的圖片&#10;&#10;自動產生的描述">
            <a:extLst>
              <a:ext uri="{FF2B5EF4-FFF2-40B4-BE49-F238E27FC236}">
                <a16:creationId xmlns:a16="http://schemas.microsoft.com/office/drawing/2014/main" id="{1D1833CF-E432-A71D-B521-F272CA4F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3" y="2323651"/>
            <a:ext cx="5027407" cy="37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展場三：和平相處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7BB492-2C42-4F88-BC10-5E89542EE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所在位置：方濟樓旁小竹林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呈現方式：以膠帶黏貼花草樹木成為手環，為在竹林上。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作品內涵：代表一個空間內如果環境優良，可以有很多植物一起生長。</a:t>
            </a:r>
            <a:endParaRPr lang="zh-TW" altLang="en-US" sz="3200" dirty="0"/>
          </a:p>
        </p:txBody>
      </p:sp>
      <p:pic>
        <p:nvPicPr>
          <p:cNvPr id="8" name="圖片 7" descr="一張含有 樹狀, 戶外, 植物, 叢林 的圖片&#10;&#10;自動產生的描述">
            <a:extLst>
              <a:ext uri="{FF2B5EF4-FFF2-40B4-BE49-F238E27FC236}">
                <a16:creationId xmlns:a16="http://schemas.microsoft.com/office/drawing/2014/main" id="{2E92AD3D-04B7-4832-E53E-155D9390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8955"/>
            <a:ext cx="2598941" cy="3466036"/>
          </a:xfrm>
          <a:prstGeom prst="rect">
            <a:avLst/>
          </a:prstGeom>
        </p:spPr>
      </p:pic>
      <p:pic>
        <p:nvPicPr>
          <p:cNvPr id="10" name="圖片 9" descr="一張含有 人員, 花, 植物, 把持 的圖片&#10;&#10;自動產生的描述">
            <a:extLst>
              <a:ext uri="{FF2B5EF4-FFF2-40B4-BE49-F238E27FC236}">
                <a16:creationId xmlns:a16="http://schemas.microsoft.com/office/drawing/2014/main" id="{333C3E85-6EA8-8D5C-84CB-B5A6963E0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41" y="2398955"/>
            <a:ext cx="2599527" cy="34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展場四：共存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CDD1FB-1663-4A98-B8E3-18D5468601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所在位置：方濟樓小羅馬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呈現方式：在空地上用樹葉及樹枝擺出人形。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作品內涵：以小羅馬代指大自然，人形代表人類，意味著我們人類與大自然共存。</a:t>
            </a:r>
            <a:endParaRPr lang="zh-TW" altLang="en-US" sz="3200" dirty="0"/>
          </a:p>
        </p:txBody>
      </p:sp>
      <p:pic>
        <p:nvPicPr>
          <p:cNvPr id="6" name="圖片 5" descr="一張含有 戶外, 樹狀, 地面, 植物 的圖片&#10;&#10;自動產生的描述">
            <a:extLst>
              <a:ext uri="{FF2B5EF4-FFF2-40B4-BE49-F238E27FC236}">
                <a16:creationId xmlns:a16="http://schemas.microsoft.com/office/drawing/2014/main" id="{F4A68B23-4A59-CD53-20D2-BD614CD0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5385"/>
            <a:ext cx="2483304" cy="3311818"/>
          </a:xfrm>
          <a:prstGeom prst="rect">
            <a:avLst/>
          </a:prstGeom>
        </p:spPr>
      </p:pic>
      <p:pic>
        <p:nvPicPr>
          <p:cNvPr id="8" name="圖片 7" descr="一張含有 圖畫, 藝術, 蔬菜, 樹葉 的圖片&#10;&#10;自動產生的描述">
            <a:extLst>
              <a:ext uri="{FF2B5EF4-FFF2-40B4-BE49-F238E27FC236}">
                <a16:creationId xmlns:a16="http://schemas.microsoft.com/office/drawing/2014/main" id="{DEB4EB5E-85BA-AE23-CF92-81CC94877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04" y="2346131"/>
            <a:ext cx="2483304" cy="33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展場五：最後的波紋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3A13FB-2E20-4403-B5E4-56D5A02BFE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所在位置：方濟樓一樓走廊後方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呈現方式：將羊毛氈小山放在屏幕前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作品內涵：象徵日落西山，一切的結束，等待著新的起源。</a:t>
            </a:r>
            <a:endParaRPr lang="zh-TW" altLang="en-US" sz="3200" dirty="0"/>
          </a:p>
        </p:txBody>
      </p:sp>
      <p:pic>
        <p:nvPicPr>
          <p:cNvPr id="6" name="圖片 5" descr="一張含有 牆, 地板, 室內, 建築 的圖片&#10;&#10;自動產生的描述">
            <a:extLst>
              <a:ext uri="{FF2B5EF4-FFF2-40B4-BE49-F238E27FC236}">
                <a16:creationId xmlns:a16="http://schemas.microsoft.com/office/drawing/2014/main" id="{1E41D841-2B4C-9E22-28EC-74FBD2BD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0913"/>
            <a:ext cx="2475013" cy="3300761"/>
          </a:xfrm>
          <a:prstGeom prst="rect">
            <a:avLst/>
          </a:prstGeom>
        </p:spPr>
      </p:pic>
      <p:pic>
        <p:nvPicPr>
          <p:cNvPr id="8" name="圖片 7" descr="一張含有 綠色, 室內, 食物 的圖片&#10;&#10;自動產生的描述">
            <a:extLst>
              <a:ext uri="{FF2B5EF4-FFF2-40B4-BE49-F238E27FC236}">
                <a16:creationId xmlns:a16="http://schemas.microsoft.com/office/drawing/2014/main" id="{33611626-8213-12C6-E209-E71B24D0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3" y="2350913"/>
            <a:ext cx="2475013" cy="33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堂課中學到很多有關於自然的事情，利用了很多花草樹木，製成了一個個屬於自己的作品，還學到了一些新事物，像是用羊毛氈做成假山，接著在期末的時候自己去規劃一個展，將這學期所學所做的一切展現出來，不僅是讓其他人去欣賞，也是讓自己去回顧這一個學期的收穫。</a:t>
            </a: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383</Words>
  <Application>Microsoft Office PowerPoint</Application>
  <PresentationFormat>寬螢幕</PresentationFormat>
  <Paragraphs>32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與自然共存</vt:lpstr>
      <vt:lpstr>策展論述：(一句話摘要)</vt:lpstr>
      <vt:lpstr>展場一：一切的開始</vt:lpstr>
      <vt:lpstr>展場二：美麗的風景</vt:lpstr>
      <vt:lpstr>展場三：和平相處</vt:lpstr>
      <vt:lpstr>展場四：共存</vt:lpstr>
      <vt:lpstr>展場五：最後的波紋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簡祥安</cp:lastModifiedBy>
  <cp:revision>10</cp:revision>
  <dcterms:created xsi:type="dcterms:W3CDTF">2023-12-20T05:55:21Z</dcterms:created>
  <dcterms:modified xsi:type="dcterms:W3CDTF">2024-01-04T09:51:55Z</dcterms:modified>
</cp:coreProperties>
</file>