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9" r:id="rId6"/>
    <p:sldId id="258" r:id="rId7"/>
    <p:sldId id="263" r:id="rId8"/>
    <p:sldId id="260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F93E44-01E6-48B2-B14F-598BD14515C4}" v="26" dt="2023-12-30T04:52:33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睿杰 林" userId="837b3ab247d1694b" providerId="LiveId" clId="{B4F93E44-01E6-48B2-B14F-598BD14515C4}"/>
    <pc:docChg chg="undo custSel modSld sldOrd">
      <pc:chgData name="睿杰 林" userId="837b3ab247d1694b" providerId="LiveId" clId="{B4F93E44-01E6-48B2-B14F-598BD14515C4}" dt="2023-12-30T05:17:25.566" v="3963" actId="26606"/>
      <pc:docMkLst>
        <pc:docMk/>
      </pc:docMkLst>
      <pc:sldChg chg="addSp modSp mod setBg setClrOvrMap">
        <pc:chgData name="睿杰 林" userId="837b3ab247d1694b" providerId="LiveId" clId="{B4F93E44-01E6-48B2-B14F-598BD14515C4}" dt="2023-12-30T05:09:16.094" v="2782" actId="1440"/>
        <pc:sldMkLst>
          <pc:docMk/>
          <pc:sldMk cId="590867171" sldId="256"/>
        </pc:sldMkLst>
        <pc:spChg chg="mod">
          <ac:chgData name="睿杰 林" userId="837b3ab247d1694b" providerId="LiveId" clId="{B4F93E44-01E6-48B2-B14F-598BD14515C4}" dt="2023-12-30T05:09:07.399" v="2780" actId="1076"/>
          <ac:spMkLst>
            <pc:docMk/>
            <pc:sldMk cId="590867171" sldId="256"/>
            <ac:spMk id="2" creationId="{531C8B7B-F598-4DA6-A104-7AD584912B99}"/>
          </ac:spMkLst>
        </pc:spChg>
        <pc:spChg chg="mod">
          <ac:chgData name="睿杰 林" userId="837b3ab247d1694b" providerId="LiveId" clId="{B4F93E44-01E6-48B2-B14F-598BD14515C4}" dt="2023-12-30T05:09:11.329" v="2781" actId="1076"/>
          <ac:spMkLst>
            <pc:docMk/>
            <pc:sldMk cId="590867171" sldId="256"/>
            <ac:spMk id="3" creationId="{7983C566-27A3-44ED-8165-A5644336E47B}"/>
          </ac:spMkLst>
        </pc:spChg>
        <pc:spChg chg="add">
          <ac:chgData name="睿杰 林" userId="837b3ab247d1694b" providerId="LiveId" clId="{B4F93E44-01E6-48B2-B14F-598BD14515C4}" dt="2023-12-30T05:08:19.504" v="2767" actId="26606"/>
          <ac:spMkLst>
            <pc:docMk/>
            <pc:sldMk cId="590867171" sldId="256"/>
            <ac:spMk id="10" creationId="{71B2258F-86CA-4D4D-8270-BC05FCDEBFB3}"/>
          </ac:spMkLst>
        </pc:spChg>
        <pc:picChg chg="add mod ord">
          <ac:chgData name="睿杰 林" userId="837b3ab247d1694b" providerId="LiveId" clId="{B4F93E44-01E6-48B2-B14F-598BD14515C4}" dt="2023-12-30T05:09:16.094" v="2782" actId="1440"/>
          <ac:picMkLst>
            <pc:docMk/>
            <pc:sldMk cId="590867171" sldId="256"/>
            <ac:picMk id="5" creationId="{37B23945-7878-C884-BEEB-E8BCC58BDCDB}"/>
          </ac:picMkLst>
        </pc:picChg>
      </pc:sldChg>
      <pc:sldChg chg="addSp modSp mod ord setBg">
        <pc:chgData name="睿杰 林" userId="837b3ab247d1694b" providerId="LiveId" clId="{B4F93E44-01E6-48B2-B14F-598BD14515C4}" dt="2023-12-30T05:08:01.573" v="2765" actId="20577"/>
        <pc:sldMkLst>
          <pc:docMk/>
          <pc:sldMk cId="3441623679" sldId="257"/>
        </pc:sldMkLst>
        <pc:spChg chg="mod">
          <ac:chgData name="睿杰 林" userId="837b3ab247d1694b" providerId="LiveId" clId="{B4F93E44-01E6-48B2-B14F-598BD14515C4}" dt="2023-12-30T05:07:27.769" v="2747" actId="26606"/>
          <ac:spMkLst>
            <pc:docMk/>
            <pc:sldMk cId="3441623679" sldId="257"/>
            <ac:spMk id="2" creationId="{2B79A3ED-0F3C-48C1-AF7F-62150C2F1689}"/>
          </ac:spMkLst>
        </pc:spChg>
        <pc:spChg chg="mod">
          <ac:chgData name="睿杰 林" userId="837b3ab247d1694b" providerId="LiveId" clId="{B4F93E44-01E6-48B2-B14F-598BD14515C4}" dt="2023-12-30T05:08:01.573" v="2765" actId="20577"/>
          <ac:spMkLst>
            <pc:docMk/>
            <pc:sldMk cId="3441623679" sldId="257"/>
            <ac:spMk id="3" creationId="{641EEE41-38DD-4AD4-9AD4-B63036E6FD10}"/>
          </ac:spMkLst>
        </pc:spChg>
        <pc:spChg chg="add">
          <ac:chgData name="睿杰 林" userId="837b3ab247d1694b" providerId="LiveId" clId="{B4F93E44-01E6-48B2-B14F-598BD14515C4}" dt="2023-12-30T05:07:27.769" v="2747" actId="26606"/>
          <ac:spMkLst>
            <pc:docMk/>
            <pc:sldMk cId="3441623679" sldId="257"/>
            <ac:spMk id="8" creationId="{B6CDA21F-E7AF-4C75-8395-33F58D5B0E45}"/>
          </ac:spMkLst>
        </pc:spChg>
        <pc:spChg chg="add">
          <ac:chgData name="睿杰 林" userId="837b3ab247d1694b" providerId="LiveId" clId="{B4F93E44-01E6-48B2-B14F-598BD14515C4}" dt="2023-12-30T05:07:27.769" v="2747" actId="26606"/>
          <ac:spMkLst>
            <pc:docMk/>
            <pc:sldMk cId="3441623679" sldId="257"/>
            <ac:spMk id="15" creationId="{D5B0017B-2ECA-49AF-B397-DC140825DF8D}"/>
          </ac:spMkLst>
        </pc:spChg>
        <pc:grpChg chg="add">
          <ac:chgData name="睿杰 林" userId="837b3ab247d1694b" providerId="LiveId" clId="{B4F93E44-01E6-48B2-B14F-598BD14515C4}" dt="2023-12-30T05:07:27.769" v="2747" actId="26606"/>
          <ac:grpSpMkLst>
            <pc:docMk/>
            <pc:sldMk cId="3441623679" sldId="257"/>
            <ac:grpSpMk id="10" creationId="{AE1C45F0-260A-458C-96ED-C1F6D2151219}"/>
          </ac:grpSpMkLst>
        </pc:grpChg>
        <pc:cxnChg chg="add">
          <ac:chgData name="睿杰 林" userId="837b3ab247d1694b" providerId="LiveId" clId="{B4F93E44-01E6-48B2-B14F-598BD14515C4}" dt="2023-12-30T05:07:27.769" v="2747" actId="26606"/>
          <ac:cxnSpMkLst>
            <pc:docMk/>
            <pc:sldMk cId="3441623679" sldId="257"/>
            <ac:cxnSpMk id="17" creationId="{6CF1BAF6-AD41-4082-B212-8A1F9A2E8779}"/>
          </ac:cxnSpMkLst>
        </pc:cxnChg>
      </pc:sldChg>
      <pc:sldChg chg="addSp delSp modSp mod setBg">
        <pc:chgData name="睿杰 林" userId="837b3ab247d1694b" providerId="LiveId" clId="{B4F93E44-01E6-48B2-B14F-598BD14515C4}" dt="2023-12-30T04:56:34.916" v="1645" actId="20577"/>
        <pc:sldMkLst>
          <pc:docMk/>
          <pc:sldMk cId="57607501" sldId="258"/>
        </pc:sldMkLst>
        <pc:spChg chg="mod">
          <ac:chgData name="睿杰 林" userId="837b3ab247d1694b" providerId="LiveId" clId="{B4F93E44-01E6-48B2-B14F-598BD14515C4}" dt="2023-12-30T04:56:16.768" v="1636" actId="26606"/>
          <ac:spMkLst>
            <pc:docMk/>
            <pc:sldMk cId="57607501" sldId="258"/>
            <ac:spMk id="2" creationId="{01DFA7E2-4D64-4230-8251-4DA665F409AB}"/>
          </ac:spMkLst>
        </pc:spChg>
        <pc:spChg chg="del mod">
          <ac:chgData name="睿杰 林" userId="837b3ab247d1694b" providerId="LiveId" clId="{B4F93E44-01E6-48B2-B14F-598BD14515C4}" dt="2023-12-30T04:52:33.538" v="1366"/>
          <ac:spMkLst>
            <pc:docMk/>
            <pc:sldMk cId="57607501" sldId="258"/>
            <ac:spMk id="4" creationId="{2BAE03F7-0D5B-4B38-AF48-74F059F39F58}"/>
          </ac:spMkLst>
        </pc:spChg>
        <pc:spChg chg="mod ord">
          <ac:chgData name="睿杰 林" userId="837b3ab247d1694b" providerId="LiveId" clId="{B4F93E44-01E6-48B2-B14F-598BD14515C4}" dt="2023-12-30T04:56:34.916" v="1645" actId="20577"/>
          <ac:spMkLst>
            <pc:docMk/>
            <pc:sldMk cId="57607501" sldId="258"/>
            <ac:spMk id="5" creationId="{EDF3701D-8161-4CE7-A7B8-3746898146EA}"/>
          </ac:spMkLst>
        </pc:spChg>
        <pc:spChg chg="add del">
          <ac:chgData name="睿杰 林" userId="837b3ab247d1694b" providerId="LiveId" clId="{B4F93E44-01E6-48B2-B14F-598BD14515C4}" dt="2023-12-30T04:56:15.096" v="1633" actId="26606"/>
          <ac:spMkLst>
            <pc:docMk/>
            <pc:sldMk cId="57607501" sldId="258"/>
            <ac:spMk id="2057" creationId="{06B83858-ED7D-57B6-6CAA-83168807C43C}"/>
          </ac:spMkLst>
        </pc:spChg>
        <pc:spChg chg="add del">
          <ac:chgData name="睿杰 林" userId="837b3ab247d1694b" providerId="LiveId" clId="{B4F93E44-01E6-48B2-B14F-598BD14515C4}" dt="2023-12-30T04:56:15.096" v="1633" actId="26606"/>
          <ac:spMkLst>
            <pc:docMk/>
            <pc:sldMk cId="57607501" sldId="258"/>
            <ac:spMk id="2058" creationId="{D380959B-464C-9ED8-C9EB-AB6FC997C1B8}"/>
          </ac:spMkLst>
        </pc:spChg>
        <pc:spChg chg="add del">
          <ac:chgData name="睿杰 林" userId="837b3ab247d1694b" providerId="LiveId" clId="{B4F93E44-01E6-48B2-B14F-598BD14515C4}" dt="2023-12-30T04:56:15.096" v="1633" actId="26606"/>
          <ac:spMkLst>
            <pc:docMk/>
            <pc:sldMk cId="57607501" sldId="258"/>
            <ac:spMk id="2059" creationId="{FF97FFD4-A8B9-3D4D-1623-7BE467E46A6A}"/>
          </ac:spMkLst>
        </pc:spChg>
        <pc:spChg chg="add">
          <ac:chgData name="睿杰 林" userId="837b3ab247d1694b" providerId="LiveId" clId="{B4F93E44-01E6-48B2-B14F-598BD14515C4}" dt="2023-12-30T04:56:16.768" v="1636" actId="26606"/>
          <ac:spMkLst>
            <pc:docMk/>
            <pc:sldMk cId="57607501" sldId="258"/>
            <ac:spMk id="2063" creationId="{D380959B-464C-9ED8-C9EB-AB6FC997C1B8}"/>
          </ac:spMkLst>
        </pc:spChg>
        <pc:spChg chg="add">
          <ac:chgData name="睿杰 林" userId="837b3ab247d1694b" providerId="LiveId" clId="{B4F93E44-01E6-48B2-B14F-598BD14515C4}" dt="2023-12-30T04:56:16.768" v="1636" actId="26606"/>
          <ac:spMkLst>
            <pc:docMk/>
            <pc:sldMk cId="57607501" sldId="258"/>
            <ac:spMk id="2064" creationId="{06B83858-ED7D-57B6-6CAA-83168807C43C}"/>
          </ac:spMkLst>
        </pc:spChg>
        <pc:spChg chg="add">
          <ac:chgData name="睿杰 林" userId="837b3ab247d1694b" providerId="LiveId" clId="{B4F93E44-01E6-48B2-B14F-598BD14515C4}" dt="2023-12-30T04:56:16.768" v="1636" actId="26606"/>
          <ac:spMkLst>
            <pc:docMk/>
            <pc:sldMk cId="57607501" sldId="258"/>
            <ac:spMk id="2065" creationId="{FF97FFD4-A8B9-3D4D-1623-7BE467E46A6A}"/>
          </ac:spMkLst>
        </pc:spChg>
        <pc:picChg chg="add mod">
          <ac:chgData name="睿杰 林" userId="837b3ab247d1694b" providerId="LiveId" clId="{B4F93E44-01E6-48B2-B14F-598BD14515C4}" dt="2023-12-30T04:56:16.768" v="1636" actId="26606"/>
          <ac:picMkLst>
            <pc:docMk/>
            <pc:sldMk cId="57607501" sldId="258"/>
            <ac:picMk id="2050" creationId="{8C6B6B5B-978D-3CE8-091C-AA57175585AE}"/>
          </ac:picMkLst>
        </pc:picChg>
        <pc:cxnChg chg="add del">
          <ac:chgData name="睿杰 林" userId="837b3ab247d1694b" providerId="LiveId" clId="{B4F93E44-01E6-48B2-B14F-598BD14515C4}" dt="2023-12-30T04:56:13.790" v="1631" actId="26606"/>
          <ac:cxnSpMkLst>
            <pc:docMk/>
            <pc:sldMk cId="57607501" sldId="258"/>
            <ac:cxnSpMk id="2055" creationId="{FC23E3B9-5ABF-58B3-E2B0-E9A5DAA90037}"/>
          </ac:cxnSpMkLst>
        </pc:cxnChg>
        <pc:cxnChg chg="add del">
          <ac:chgData name="睿杰 林" userId="837b3ab247d1694b" providerId="LiveId" clId="{B4F93E44-01E6-48B2-B14F-598BD14515C4}" dt="2023-12-30T04:56:16.768" v="1635" actId="26606"/>
          <ac:cxnSpMkLst>
            <pc:docMk/>
            <pc:sldMk cId="57607501" sldId="258"/>
            <ac:cxnSpMk id="2061" creationId="{FC23E3B9-5ABF-58B3-E2B0-E9A5DAA90037}"/>
          </ac:cxnSpMkLst>
        </pc:cxnChg>
      </pc:sldChg>
      <pc:sldChg chg="addSp delSp modSp mod ord setBg">
        <pc:chgData name="睿杰 林" userId="837b3ab247d1694b" providerId="LiveId" clId="{B4F93E44-01E6-48B2-B14F-598BD14515C4}" dt="2023-12-30T04:47:12.719" v="988" actId="962"/>
        <pc:sldMkLst>
          <pc:docMk/>
          <pc:sldMk cId="3821248585" sldId="259"/>
        </pc:sldMkLst>
        <pc:spChg chg="mod">
          <ac:chgData name="睿杰 林" userId="837b3ab247d1694b" providerId="LiveId" clId="{B4F93E44-01E6-48B2-B14F-598BD14515C4}" dt="2023-12-30T04:47:05.716" v="985" actId="26606"/>
          <ac:spMkLst>
            <pc:docMk/>
            <pc:sldMk cId="3821248585" sldId="259"/>
            <ac:spMk id="2" creationId="{E56830CF-AFE8-4FFB-8509-6F33FEBAC434}"/>
          </ac:spMkLst>
        </pc:spChg>
        <pc:spChg chg="del mod">
          <ac:chgData name="睿杰 林" userId="837b3ab247d1694b" providerId="LiveId" clId="{B4F93E44-01E6-48B2-B14F-598BD14515C4}" dt="2023-12-30T04:42:59.203" v="698" actId="22"/>
          <ac:spMkLst>
            <pc:docMk/>
            <pc:sldMk cId="3821248585" sldId="259"/>
            <ac:spMk id="4" creationId="{67B1AE66-6457-4E2A-ADAE-B8A70B5D1C07}"/>
          </ac:spMkLst>
        </pc:spChg>
        <pc:spChg chg="mod">
          <ac:chgData name="睿杰 林" userId="837b3ab247d1694b" providerId="LiveId" clId="{B4F93E44-01E6-48B2-B14F-598BD14515C4}" dt="2023-12-30T04:47:12.719" v="988" actId="962"/>
          <ac:spMkLst>
            <pc:docMk/>
            <pc:sldMk cId="3821248585" sldId="259"/>
            <ac:spMk id="5" creationId="{1A815AD8-0FD3-4C8F-9A9B-AF814782482F}"/>
          </ac:spMkLst>
        </pc:spChg>
        <pc:picChg chg="add mod ord">
          <ac:chgData name="睿杰 林" userId="837b3ab247d1694b" providerId="LiveId" clId="{B4F93E44-01E6-48B2-B14F-598BD14515C4}" dt="2023-12-30T04:47:12.719" v="987" actId="27614"/>
          <ac:picMkLst>
            <pc:docMk/>
            <pc:sldMk cId="3821248585" sldId="259"/>
            <ac:picMk id="6" creationId="{770D8BB1-AB74-796A-DF2E-0C9DC85A5ABB}"/>
          </ac:picMkLst>
        </pc:picChg>
        <pc:cxnChg chg="add">
          <ac:chgData name="睿杰 林" userId="837b3ab247d1694b" providerId="LiveId" clId="{B4F93E44-01E6-48B2-B14F-598BD14515C4}" dt="2023-12-30T04:47:05.716" v="985" actId="26606"/>
          <ac:cxnSpMkLst>
            <pc:docMk/>
            <pc:sldMk cId="3821248585" sldId="259"/>
            <ac:cxnSpMk id="11" creationId="{1503BFE4-729B-D9D0-C17B-501E6AF1127A}"/>
          </ac:cxnSpMkLst>
        </pc:cxnChg>
      </pc:sldChg>
      <pc:sldChg chg="addSp delSp modSp mod setBg setClrOvrMap">
        <pc:chgData name="睿杰 林" userId="837b3ab247d1694b" providerId="LiveId" clId="{B4F93E44-01E6-48B2-B14F-598BD14515C4}" dt="2023-12-30T05:17:25.566" v="3963" actId="26606"/>
        <pc:sldMkLst>
          <pc:docMk/>
          <pc:sldMk cId="1973239774" sldId="260"/>
        </pc:sldMkLst>
        <pc:spChg chg="mod">
          <ac:chgData name="睿杰 林" userId="837b3ab247d1694b" providerId="LiveId" clId="{B4F93E44-01E6-48B2-B14F-598BD14515C4}" dt="2023-12-30T05:17:25.566" v="3963" actId="26606"/>
          <ac:spMkLst>
            <pc:docMk/>
            <pc:sldMk cId="1973239774" sldId="260"/>
            <ac:spMk id="2" creationId="{E8799788-E0DD-4F04-895F-9F2771FB20ED}"/>
          </ac:spMkLst>
        </pc:spChg>
        <pc:spChg chg="mod">
          <ac:chgData name="睿杰 林" userId="837b3ab247d1694b" providerId="LiveId" clId="{B4F93E44-01E6-48B2-B14F-598BD14515C4}" dt="2023-12-30T05:17:25.566" v="3963" actId="26606"/>
          <ac:spMkLst>
            <pc:docMk/>
            <pc:sldMk cId="1973239774" sldId="260"/>
            <ac:spMk id="3" creationId="{7050BEA7-D752-45D4-A4D1-5DC3A70B2419}"/>
          </ac:spMkLst>
        </pc:spChg>
        <pc:spChg chg="add del">
          <ac:chgData name="睿杰 林" userId="837b3ab247d1694b" providerId="LiveId" clId="{B4F93E44-01E6-48B2-B14F-598BD14515C4}" dt="2023-12-30T05:17:25.550" v="3962" actId="26606"/>
          <ac:spMkLst>
            <pc:docMk/>
            <pc:sldMk cId="1973239774" sldId="260"/>
            <ac:spMk id="9" creationId="{9F7D5CDA-D291-4307-BF55-1381FED29634}"/>
          </ac:spMkLst>
        </pc:spChg>
        <pc:spChg chg="add">
          <ac:chgData name="睿杰 林" userId="837b3ab247d1694b" providerId="LiveId" clId="{B4F93E44-01E6-48B2-B14F-598BD14515C4}" dt="2023-12-30T05:17:25.566" v="3963" actId="26606"/>
          <ac:spMkLst>
            <pc:docMk/>
            <pc:sldMk cId="1973239774" sldId="260"/>
            <ac:spMk id="11" creationId="{9228552E-C8B1-4A80-8448-0787CE0FC704}"/>
          </ac:spMkLst>
        </pc:spChg>
        <pc:picChg chg="add del">
          <ac:chgData name="睿杰 林" userId="837b3ab247d1694b" providerId="LiveId" clId="{B4F93E44-01E6-48B2-B14F-598BD14515C4}" dt="2023-12-30T05:17:25.550" v="3962" actId="26606"/>
          <ac:picMkLst>
            <pc:docMk/>
            <pc:sldMk cId="1973239774" sldId="260"/>
            <ac:picMk id="5" creationId="{C33201B4-94E3-BE54-2489-9BBAF2A605E7}"/>
          </ac:picMkLst>
        </pc:picChg>
        <pc:picChg chg="add">
          <ac:chgData name="睿杰 林" userId="837b3ab247d1694b" providerId="LiveId" clId="{B4F93E44-01E6-48B2-B14F-598BD14515C4}" dt="2023-12-30T05:17:25.566" v="3963" actId="26606"/>
          <ac:picMkLst>
            <pc:docMk/>
            <pc:sldMk cId="1973239774" sldId="260"/>
            <ac:picMk id="12" creationId="{10A1D8F6-24F8-6113-AE1C-F2D981F2025A}"/>
          </ac:picMkLst>
        </pc:picChg>
      </pc:sldChg>
      <pc:sldChg chg="addSp delSp modSp mod ord setBg">
        <pc:chgData name="睿杰 林" userId="837b3ab247d1694b" providerId="LiveId" clId="{B4F93E44-01E6-48B2-B14F-598BD14515C4}" dt="2023-12-30T04:51:30.492" v="1360" actId="20577"/>
        <pc:sldMkLst>
          <pc:docMk/>
          <pc:sldMk cId="2710284565" sldId="261"/>
        </pc:sldMkLst>
        <pc:spChg chg="mod">
          <ac:chgData name="睿杰 林" userId="837b3ab247d1694b" providerId="LiveId" clId="{B4F93E44-01E6-48B2-B14F-598BD14515C4}" dt="2023-12-30T04:51:30.492" v="1360" actId="20577"/>
          <ac:spMkLst>
            <pc:docMk/>
            <pc:sldMk cId="2710284565" sldId="261"/>
            <ac:spMk id="2" creationId="{ECCB3D8B-DCAD-44C6-9EEE-BD1ABB7F2FB3}"/>
          </ac:spMkLst>
        </pc:spChg>
        <pc:spChg chg="del mod">
          <ac:chgData name="睿杰 林" userId="837b3ab247d1694b" providerId="LiveId" clId="{B4F93E44-01E6-48B2-B14F-598BD14515C4}" dt="2023-12-30T04:46:31.672" v="972" actId="22"/>
          <ac:spMkLst>
            <pc:docMk/>
            <pc:sldMk cId="2710284565" sldId="261"/>
            <ac:spMk id="3" creationId="{0C7BB492-2C42-4F88-BC10-5E89542EE2B4}"/>
          </ac:spMkLst>
        </pc:spChg>
        <pc:spChg chg="mod">
          <ac:chgData name="睿杰 林" userId="837b3ab247d1694b" providerId="LiveId" clId="{B4F93E44-01E6-48B2-B14F-598BD14515C4}" dt="2023-12-30T04:49:44.597" v="1327" actId="20577"/>
          <ac:spMkLst>
            <pc:docMk/>
            <pc:sldMk cId="2710284565" sldId="261"/>
            <ac:spMk id="4" creationId="{02508741-ACC8-4234-BD7E-4DACF2062873}"/>
          </ac:spMkLst>
        </pc:spChg>
        <pc:spChg chg="add">
          <ac:chgData name="睿杰 林" userId="837b3ab247d1694b" providerId="LiveId" clId="{B4F93E44-01E6-48B2-B14F-598BD14515C4}" dt="2023-12-30T04:46:48.073" v="978" actId="26606"/>
          <ac:spMkLst>
            <pc:docMk/>
            <pc:sldMk cId="2710284565" sldId="261"/>
            <ac:spMk id="11" creationId="{2C61293E-6EBE-43EF-A52C-9BEBFD7679D4}"/>
          </ac:spMkLst>
        </pc:spChg>
        <pc:spChg chg="add">
          <ac:chgData name="睿杰 林" userId="837b3ab247d1694b" providerId="LiveId" clId="{B4F93E44-01E6-48B2-B14F-598BD14515C4}" dt="2023-12-30T04:46:48.073" v="978" actId="26606"/>
          <ac:spMkLst>
            <pc:docMk/>
            <pc:sldMk cId="2710284565" sldId="261"/>
            <ac:spMk id="13" creationId="{21540236-BFD5-4A9D-8840-4703E7F76825}"/>
          </ac:spMkLst>
        </pc:spChg>
        <pc:picChg chg="add mod ord modCrop">
          <ac:chgData name="睿杰 林" userId="837b3ab247d1694b" providerId="LiveId" clId="{B4F93E44-01E6-48B2-B14F-598BD14515C4}" dt="2023-12-30T04:46:51.796" v="979" actId="27614"/>
          <ac:picMkLst>
            <pc:docMk/>
            <pc:sldMk cId="2710284565" sldId="261"/>
            <ac:picMk id="6" creationId="{2A790AC5-259D-A505-9067-385313DDE47E}"/>
          </ac:picMkLst>
        </pc:picChg>
      </pc:sldChg>
      <pc:sldChg chg="addSp delSp modSp mod ord setBg">
        <pc:chgData name="睿杰 林" userId="837b3ab247d1694b" providerId="LiveId" clId="{B4F93E44-01E6-48B2-B14F-598BD14515C4}" dt="2023-12-30T04:50:01.175" v="1338" actId="27636"/>
        <pc:sldMkLst>
          <pc:docMk/>
          <pc:sldMk cId="1451824144" sldId="262"/>
        </pc:sldMkLst>
        <pc:spChg chg="mod">
          <ac:chgData name="睿杰 林" userId="837b3ab247d1694b" providerId="LiveId" clId="{B4F93E44-01E6-48B2-B14F-598BD14515C4}" dt="2023-12-30T04:46:58.874" v="984" actId="26606"/>
          <ac:spMkLst>
            <pc:docMk/>
            <pc:sldMk cId="1451824144" sldId="262"/>
            <ac:spMk id="2" creationId="{37633AC0-43CD-4FE8-9675-7D6E02FA16A6}"/>
          </ac:spMkLst>
        </pc:spChg>
        <pc:spChg chg="add del mod">
          <ac:chgData name="睿杰 林" userId="837b3ab247d1694b" providerId="LiveId" clId="{B4F93E44-01E6-48B2-B14F-598BD14515C4}" dt="2023-12-30T04:32:32.099" v="6" actId="478"/>
          <ac:spMkLst>
            <pc:docMk/>
            <pc:sldMk cId="1451824144" sldId="262"/>
            <ac:spMk id="3" creationId="{4ECDD1FB-1663-4A98-B8E3-18D5468601F8}"/>
          </ac:spMkLst>
        </pc:spChg>
        <pc:spChg chg="mod ord">
          <ac:chgData name="睿杰 林" userId="837b3ab247d1694b" providerId="LiveId" clId="{B4F93E44-01E6-48B2-B14F-598BD14515C4}" dt="2023-12-30T04:50:01.175" v="1338" actId="27636"/>
          <ac:spMkLst>
            <pc:docMk/>
            <pc:sldMk cId="1451824144" sldId="262"/>
            <ac:spMk id="4" creationId="{DD227E22-6F43-4ABC-B8A8-1C2512BB810B}"/>
          </ac:spMkLst>
        </pc:spChg>
        <pc:spChg chg="add del mod">
          <ac:chgData name="睿杰 林" userId="837b3ab247d1694b" providerId="LiveId" clId="{B4F93E44-01E6-48B2-B14F-598BD14515C4}" dt="2023-12-30T04:32:29.175" v="3" actId="21"/>
          <ac:spMkLst>
            <pc:docMk/>
            <pc:sldMk cId="1451824144" sldId="262"/>
            <ac:spMk id="5" creationId="{AC9724D1-6EC3-990A-68E9-CD4FA2C4118A}"/>
          </ac:spMkLst>
        </pc:spChg>
        <pc:spChg chg="add del mod">
          <ac:chgData name="睿杰 林" userId="837b3ab247d1694b" providerId="LiveId" clId="{B4F93E44-01E6-48B2-B14F-598BD14515C4}" dt="2023-12-30T04:32:34.265" v="7" actId="478"/>
          <ac:spMkLst>
            <pc:docMk/>
            <pc:sldMk cId="1451824144" sldId="262"/>
            <ac:spMk id="7" creationId="{5249D09A-D73F-9586-8465-A0EB54EA66AA}"/>
          </ac:spMkLst>
        </pc:spChg>
        <pc:spChg chg="add del mod">
          <ac:chgData name="睿杰 林" userId="837b3ab247d1694b" providerId="LiveId" clId="{B4F93E44-01E6-48B2-B14F-598BD14515C4}" dt="2023-12-30T04:32:41.833" v="11" actId="478"/>
          <ac:spMkLst>
            <pc:docMk/>
            <pc:sldMk cId="1451824144" sldId="262"/>
            <ac:spMk id="8" creationId="{1C9F9FEB-740F-52BC-DD30-065A6A52355B}"/>
          </ac:spMkLst>
        </pc:spChg>
        <pc:spChg chg="add del mod">
          <ac:chgData name="睿杰 林" userId="837b3ab247d1694b" providerId="LiveId" clId="{B4F93E44-01E6-48B2-B14F-598BD14515C4}" dt="2023-12-30T04:32:47.930" v="12" actId="478"/>
          <ac:spMkLst>
            <pc:docMk/>
            <pc:sldMk cId="1451824144" sldId="262"/>
            <ac:spMk id="10" creationId="{07332684-1E09-DADB-1C70-87AE8F02D10B}"/>
          </ac:spMkLst>
        </pc:spChg>
        <pc:spChg chg="add del">
          <ac:chgData name="睿杰 林" userId="837b3ab247d1694b" providerId="LiveId" clId="{B4F93E44-01E6-48B2-B14F-598BD14515C4}" dt="2023-12-30T04:46:57.150" v="981" actId="26606"/>
          <ac:spMkLst>
            <pc:docMk/>
            <pc:sldMk cId="1451824144" sldId="262"/>
            <ac:spMk id="1033" creationId="{2C61293E-6EBE-43EF-A52C-9BEBFD7679D4}"/>
          </ac:spMkLst>
        </pc:spChg>
        <pc:spChg chg="add del">
          <ac:chgData name="睿杰 林" userId="837b3ab247d1694b" providerId="LiveId" clId="{B4F93E44-01E6-48B2-B14F-598BD14515C4}" dt="2023-12-30T04:46:57.150" v="981" actId="26606"/>
          <ac:spMkLst>
            <pc:docMk/>
            <pc:sldMk cId="1451824144" sldId="262"/>
            <ac:spMk id="1035" creationId="{21540236-BFD5-4A9D-8840-4703E7F76825}"/>
          </ac:spMkLst>
        </pc:spChg>
        <pc:spChg chg="add del">
          <ac:chgData name="睿杰 林" userId="837b3ab247d1694b" providerId="LiveId" clId="{B4F93E44-01E6-48B2-B14F-598BD14515C4}" dt="2023-12-30T04:46:58.874" v="983" actId="26606"/>
          <ac:spMkLst>
            <pc:docMk/>
            <pc:sldMk cId="1451824144" sldId="262"/>
            <ac:spMk id="1037" creationId="{04812C46-200A-4DEB-A05E-3ED6C68C2387}"/>
          </ac:spMkLst>
        </pc:spChg>
        <pc:spChg chg="add del">
          <ac:chgData name="睿杰 林" userId="837b3ab247d1694b" providerId="LiveId" clId="{B4F93E44-01E6-48B2-B14F-598BD14515C4}" dt="2023-12-30T04:46:58.874" v="983" actId="26606"/>
          <ac:spMkLst>
            <pc:docMk/>
            <pc:sldMk cId="1451824144" sldId="262"/>
            <ac:spMk id="1038" creationId="{D1EA859B-E555-4109-94F3-6700E046E008}"/>
          </ac:spMkLst>
        </pc:spChg>
        <pc:spChg chg="add">
          <ac:chgData name="睿杰 林" userId="837b3ab247d1694b" providerId="LiveId" clId="{B4F93E44-01E6-48B2-B14F-598BD14515C4}" dt="2023-12-30T04:46:58.874" v="984" actId="26606"/>
          <ac:spMkLst>
            <pc:docMk/>
            <pc:sldMk cId="1451824144" sldId="262"/>
            <ac:spMk id="1039" creationId="{55D4142C-5077-457F-A6AD-3FECFDB39685}"/>
          </ac:spMkLst>
        </pc:spChg>
        <pc:spChg chg="add">
          <ac:chgData name="睿杰 林" userId="837b3ab247d1694b" providerId="LiveId" clId="{B4F93E44-01E6-48B2-B14F-598BD14515C4}" dt="2023-12-30T04:46:58.874" v="984" actId="26606"/>
          <ac:spMkLst>
            <pc:docMk/>
            <pc:sldMk cId="1451824144" sldId="262"/>
            <ac:spMk id="1040" creationId="{6B5E2835-4E47-45B3-9CFE-732FF7B05472}"/>
          </ac:spMkLst>
        </pc:spChg>
        <pc:spChg chg="add">
          <ac:chgData name="睿杰 林" userId="837b3ab247d1694b" providerId="LiveId" clId="{B4F93E44-01E6-48B2-B14F-598BD14515C4}" dt="2023-12-30T04:46:58.874" v="984" actId="26606"/>
          <ac:spMkLst>
            <pc:docMk/>
            <pc:sldMk cId="1451824144" sldId="262"/>
            <ac:spMk id="1041" creationId="{7A5F0580-5EE9-419F-96EE-B6529EF6E7D0}"/>
          </ac:spMkLst>
        </pc:spChg>
        <pc:spChg chg="add">
          <ac:chgData name="睿杰 林" userId="837b3ab247d1694b" providerId="LiveId" clId="{B4F93E44-01E6-48B2-B14F-598BD14515C4}" dt="2023-12-30T04:46:58.874" v="984" actId="26606"/>
          <ac:spMkLst>
            <pc:docMk/>
            <pc:sldMk cId="1451824144" sldId="262"/>
            <ac:spMk id="1042" creationId="{5B45AD5D-AA52-4F7B-9362-576A39AD9E09}"/>
          </ac:spMkLst>
        </pc:spChg>
        <pc:spChg chg="add">
          <ac:chgData name="睿杰 林" userId="837b3ab247d1694b" providerId="LiveId" clId="{B4F93E44-01E6-48B2-B14F-598BD14515C4}" dt="2023-12-30T04:46:58.874" v="984" actId="26606"/>
          <ac:spMkLst>
            <pc:docMk/>
            <pc:sldMk cId="1451824144" sldId="262"/>
            <ac:spMk id="1043" creationId="{AEDD7960-4866-4399-BEF6-DD1431AB4E34}"/>
          </ac:spMkLst>
        </pc:spChg>
        <pc:picChg chg="add del mod">
          <ac:chgData name="睿杰 林" userId="837b3ab247d1694b" providerId="LiveId" clId="{B4F93E44-01E6-48B2-B14F-598BD14515C4}" dt="2023-12-30T04:32:41.833" v="11" actId="478"/>
          <ac:picMkLst>
            <pc:docMk/>
            <pc:sldMk cId="1451824144" sldId="262"/>
            <ac:picMk id="9" creationId="{BA521919-1E5C-6272-054A-09A78B0FE1FF}"/>
          </ac:picMkLst>
        </pc:picChg>
        <pc:picChg chg="add del mod">
          <ac:chgData name="睿杰 林" userId="837b3ab247d1694b" providerId="LiveId" clId="{B4F93E44-01E6-48B2-B14F-598BD14515C4}" dt="2023-12-30T04:32:30.325" v="5"/>
          <ac:picMkLst>
            <pc:docMk/>
            <pc:sldMk cId="1451824144" sldId="262"/>
            <ac:picMk id="1026" creationId="{903D9ECF-998E-2C3E-B321-D094A1F39CAA}"/>
          </ac:picMkLst>
        </pc:picChg>
        <pc:picChg chg="add mod ord">
          <ac:chgData name="睿杰 林" userId="837b3ab247d1694b" providerId="LiveId" clId="{B4F93E44-01E6-48B2-B14F-598BD14515C4}" dt="2023-12-30T04:46:58.874" v="984" actId="26606"/>
          <ac:picMkLst>
            <pc:docMk/>
            <pc:sldMk cId="1451824144" sldId="262"/>
            <ac:picMk id="1028" creationId="{4AD14E56-D18F-1AAA-A55B-DD52FA5797A2}"/>
          </ac:picMkLst>
        </pc:picChg>
      </pc:sldChg>
      <pc:sldChg chg="addSp delSp modSp mod setBg">
        <pc:chgData name="睿杰 林" userId="837b3ab247d1694b" providerId="LiveId" clId="{B4F93E44-01E6-48B2-B14F-598BD14515C4}" dt="2023-12-30T05:02:04.310" v="2004" actId="20577"/>
        <pc:sldMkLst>
          <pc:docMk/>
          <pc:sldMk cId="3695904205" sldId="263"/>
        </pc:sldMkLst>
        <pc:spChg chg="mod ord">
          <ac:chgData name="睿杰 林" userId="837b3ab247d1694b" providerId="LiveId" clId="{B4F93E44-01E6-48B2-B14F-598BD14515C4}" dt="2023-12-30T05:00:29.409" v="1831" actId="14100"/>
          <ac:spMkLst>
            <pc:docMk/>
            <pc:sldMk cId="3695904205" sldId="263"/>
            <ac:spMk id="2" creationId="{1DC77B8D-C2BA-4B69-ADE9-706B85124634}"/>
          </ac:spMkLst>
        </pc:spChg>
        <pc:spChg chg="del mod">
          <ac:chgData name="睿杰 林" userId="837b3ab247d1694b" providerId="LiveId" clId="{B4F93E44-01E6-48B2-B14F-598BD14515C4}" dt="2023-12-30T04:39:34.734" v="464" actId="22"/>
          <ac:spMkLst>
            <pc:docMk/>
            <pc:sldMk cId="3695904205" sldId="263"/>
            <ac:spMk id="3" creationId="{743A13FB-2E20-4403-B5E4-56D5A02BFEF7}"/>
          </ac:spMkLst>
        </pc:spChg>
        <pc:spChg chg="add del mod">
          <ac:chgData name="睿杰 林" userId="837b3ab247d1694b" providerId="LiveId" clId="{B4F93E44-01E6-48B2-B14F-598BD14515C4}" dt="2023-12-30T04:56:59.435" v="1675" actId="26606"/>
          <ac:spMkLst>
            <pc:docMk/>
            <pc:sldMk cId="3695904205" sldId="263"/>
            <ac:spMk id="4" creationId="{A171A0A5-1D9C-4119-9C07-F22EA7C2086F}"/>
          </ac:spMkLst>
        </pc:spChg>
        <pc:spChg chg="add del">
          <ac:chgData name="睿杰 林" userId="837b3ab247d1694b" providerId="LiveId" clId="{B4F93E44-01E6-48B2-B14F-598BD14515C4}" dt="2023-12-30T04:56:46.570" v="1648" actId="26606"/>
          <ac:spMkLst>
            <pc:docMk/>
            <pc:sldMk cId="3695904205" sldId="263"/>
            <ac:spMk id="11" creationId="{F13C74B1-5B17-4795-BED0-7140497B445A}"/>
          </ac:spMkLst>
        </pc:spChg>
        <pc:spChg chg="add del">
          <ac:chgData name="睿杰 林" userId="837b3ab247d1694b" providerId="LiveId" clId="{B4F93E44-01E6-48B2-B14F-598BD14515C4}" dt="2023-12-30T04:56:46.570" v="1648" actId="26606"/>
          <ac:spMkLst>
            <pc:docMk/>
            <pc:sldMk cId="3695904205" sldId="263"/>
            <ac:spMk id="13" creationId="{D4974D33-8DC5-464E-8C6D-BE58F0669C17}"/>
          </ac:spMkLst>
        </pc:spChg>
        <pc:spChg chg="add del">
          <ac:chgData name="睿杰 林" userId="837b3ab247d1694b" providerId="LiveId" clId="{B4F93E44-01E6-48B2-B14F-598BD14515C4}" dt="2023-12-30T04:56:47.466" v="1650" actId="26606"/>
          <ac:spMkLst>
            <pc:docMk/>
            <pc:sldMk cId="3695904205" sldId="263"/>
            <ac:spMk id="15" creationId="{B210AC1D-4063-4C6E-9528-FA9C4C0C18E6}"/>
          </ac:spMkLst>
        </pc:spChg>
        <pc:spChg chg="add del">
          <ac:chgData name="睿杰 林" userId="837b3ab247d1694b" providerId="LiveId" clId="{B4F93E44-01E6-48B2-B14F-598BD14515C4}" dt="2023-12-30T04:56:47.466" v="1650" actId="26606"/>
          <ac:spMkLst>
            <pc:docMk/>
            <pc:sldMk cId="3695904205" sldId="263"/>
            <ac:spMk id="16" creationId="{02F8C595-E68C-4306-AED8-DC7826A0A506}"/>
          </ac:spMkLst>
        </pc:spChg>
        <pc:spChg chg="add del">
          <ac:chgData name="睿杰 林" userId="837b3ab247d1694b" providerId="LiveId" clId="{B4F93E44-01E6-48B2-B14F-598BD14515C4}" dt="2023-12-30T04:56:48.345" v="1652" actId="26606"/>
          <ac:spMkLst>
            <pc:docMk/>
            <pc:sldMk cId="3695904205" sldId="263"/>
            <ac:spMk id="17" creationId="{55D4142C-5077-457F-A6AD-3FECFDB39685}"/>
          </ac:spMkLst>
        </pc:spChg>
        <pc:spChg chg="add del">
          <ac:chgData name="睿杰 林" userId="837b3ab247d1694b" providerId="LiveId" clId="{B4F93E44-01E6-48B2-B14F-598BD14515C4}" dt="2023-12-30T04:56:48.345" v="1652" actId="26606"/>
          <ac:spMkLst>
            <pc:docMk/>
            <pc:sldMk cId="3695904205" sldId="263"/>
            <ac:spMk id="18" creationId="{6B5E2835-4E47-45B3-9CFE-732FF7B05472}"/>
          </ac:spMkLst>
        </pc:spChg>
        <pc:spChg chg="add del">
          <ac:chgData name="睿杰 林" userId="837b3ab247d1694b" providerId="LiveId" clId="{B4F93E44-01E6-48B2-B14F-598BD14515C4}" dt="2023-12-30T04:56:48.345" v="1652" actId="26606"/>
          <ac:spMkLst>
            <pc:docMk/>
            <pc:sldMk cId="3695904205" sldId="263"/>
            <ac:spMk id="19" creationId="{7A5F0580-5EE9-419F-96EE-B6529EF6E7D0}"/>
          </ac:spMkLst>
        </pc:spChg>
        <pc:spChg chg="add del">
          <ac:chgData name="睿杰 林" userId="837b3ab247d1694b" providerId="LiveId" clId="{B4F93E44-01E6-48B2-B14F-598BD14515C4}" dt="2023-12-30T04:56:48.345" v="1652" actId="26606"/>
          <ac:spMkLst>
            <pc:docMk/>
            <pc:sldMk cId="3695904205" sldId="263"/>
            <ac:spMk id="20" creationId="{5B45AD5D-AA52-4F7B-9362-576A39AD9E09}"/>
          </ac:spMkLst>
        </pc:spChg>
        <pc:spChg chg="add del">
          <ac:chgData name="睿杰 林" userId="837b3ab247d1694b" providerId="LiveId" clId="{B4F93E44-01E6-48B2-B14F-598BD14515C4}" dt="2023-12-30T04:56:48.345" v="1652" actId="26606"/>
          <ac:spMkLst>
            <pc:docMk/>
            <pc:sldMk cId="3695904205" sldId="263"/>
            <ac:spMk id="21" creationId="{AEDD7960-4866-4399-BEF6-DD1431AB4E34}"/>
          </ac:spMkLst>
        </pc:spChg>
        <pc:spChg chg="add del">
          <ac:chgData name="睿杰 林" userId="837b3ab247d1694b" providerId="LiveId" clId="{B4F93E44-01E6-48B2-B14F-598BD14515C4}" dt="2023-12-30T04:56:49.052" v="1654" actId="26606"/>
          <ac:spMkLst>
            <pc:docMk/>
            <pc:sldMk cId="3695904205" sldId="263"/>
            <ac:spMk id="23" creationId="{C0763A76-9F1C-4FC5-82B7-DD475DA461B2}"/>
          </ac:spMkLst>
        </pc:spChg>
        <pc:spChg chg="add del">
          <ac:chgData name="睿杰 林" userId="837b3ab247d1694b" providerId="LiveId" clId="{B4F93E44-01E6-48B2-B14F-598BD14515C4}" dt="2023-12-30T04:56:49.052" v="1654" actId="26606"/>
          <ac:spMkLst>
            <pc:docMk/>
            <pc:sldMk cId="3695904205" sldId="263"/>
            <ac:spMk id="24" creationId="{E81BF4F6-F2CF-4984-9D14-D6966D92F99F}"/>
          </ac:spMkLst>
        </pc:spChg>
        <pc:spChg chg="add">
          <ac:chgData name="睿杰 林" userId="837b3ab247d1694b" providerId="LiveId" clId="{B4F93E44-01E6-48B2-B14F-598BD14515C4}" dt="2023-12-30T04:56:59.435" v="1675" actId="26606"/>
          <ac:spMkLst>
            <pc:docMk/>
            <pc:sldMk cId="3695904205" sldId="263"/>
            <ac:spMk id="25" creationId="{327D73B4-9F5C-4A64-A179-51B9500CB8B5}"/>
          </ac:spMkLst>
        </pc:spChg>
        <pc:spChg chg="add del">
          <ac:chgData name="睿杰 林" userId="837b3ab247d1694b" providerId="LiveId" clId="{B4F93E44-01E6-48B2-B14F-598BD14515C4}" dt="2023-12-30T04:56:49.884" v="1656" actId="26606"/>
          <ac:spMkLst>
            <pc:docMk/>
            <pc:sldMk cId="3695904205" sldId="263"/>
            <ac:spMk id="26" creationId="{04812C46-200A-4DEB-A05E-3ED6C68C2387}"/>
          </ac:spMkLst>
        </pc:spChg>
        <pc:spChg chg="add del">
          <ac:chgData name="睿杰 林" userId="837b3ab247d1694b" providerId="LiveId" clId="{B4F93E44-01E6-48B2-B14F-598BD14515C4}" dt="2023-12-30T04:56:49.884" v="1656" actId="26606"/>
          <ac:spMkLst>
            <pc:docMk/>
            <pc:sldMk cId="3695904205" sldId="263"/>
            <ac:spMk id="27" creationId="{D1EA859B-E555-4109-94F3-6700E046E008}"/>
          </ac:spMkLst>
        </pc:spChg>
        <pc:spChg chg="add">
          <ac:chgData name="睿杰 林" userId="837b3ab247d1694b" providerId="LiveId" clId="{B4F93E44-01E6-48B2-B14F-598BD14515C4}" dt="2023-12-30T04:56:59.435" v="1675" actId="26606"/>
          <ac:spMkLst>
            <pc:docMk/>
            <pc:sldMk cId="3695904205" sldId="263"/>
            <ac:spMk id="28" creationId="{C1F06963-6374-4B48-844F-071A9BAAAE02}"/>
          </ac:spMkLst>
        </pc:spChg>
        <pc:spChg chg="add">
          <ac:chgData name="睿杰 林" userId="837b3ab247d1694b" providerId="LiveId" clId="{B4F93E44-01E6-48B2-B14F-598BD14515C4}" dt="2023-12-30T04:56:59.435" v="1675" actId="26606"/>
          <ac:spMkLst>
            <pc:docMk/>
            <pc:sldMk cId="3695904205" sldId="263"/>
            <ac:spMk id="30" creationId="{6CB927A4-E432-4310-9CD5-E89FF5063179}"/>
          </ac:spMkLst>
        </pc:spChg>
        <pc:spChg chg="add">
          <ac:chgData name="睿杰 林" userId="837b3ab247d1694b" providerId="LiveId" clId="{B4F93E44-01E6-48B2-B14F-598BD14515C4}" dt="2023-12-30T04:56:59.435" v="1675" actId="26606"/>
          <ac:spMkLst>
            <pc:docMk/>
            <pc:sldMk cId="3695904205" sldId="263"/>
            <ac:spMk id="31" creationId="{1453BF6C-B012-48B7-B4E8-6D7AC7C27D02}"/>
          </ac:spMkLst>
        </pc:spChg>
        <pc:spChg chg="add mod">
          <ac:chgData name="睿杰 林" userId="837b3ab247d1694b" providerId="LiveId" clId="{B4F93E44-01E6-48B2-B14F-598BD14515C4}" dt="2023-12-30T05:02:04.310" v="2004" actId="20577"/>
          <ac:spMkLst>
            <pc:docMk/>
            <pc:sldMk cId="3695904205" sldId="263"/>
            <ac:spMk id="33" creationId="{A171A0A5-1D9C-4119-9C07-F22EA7C2086F}"/>
          </ac:spMkLst>
        </pc:spChg>
        <pc:spChg chg="add del">
          <ac:chgData name="睿杰 林" userId="837b3ab247d1694b" providerId="LiveId" clId="{B4F93E44-01E6-48B2-B14F-598BD14515C4}" dt="2023-12-30T04:56:52.431" v="1662" actId="26606"/>
          <ac:spMkLst>
            <pc:docMk/>
            <pc:sldMk cId="3695904205" sldId="263"/>
            <ac:spMk id="34" creationId="{743AA782-23D1-4521-8CAD-47662984AA08}"/>
          </ac:spMkLst>
        </pc:spChg>
        <pc:spChg chg="add del">
          <ac:chgData name="睿杰 林" userId="837b3ab247d1694b" providerId="LiveId" clId="{B4F93E44-01E6-48B2-B14F-598BD14515C4}" dt="2023-12-30T04:56:52.431" v="1662" actId="26606"/>
          <ac:spMkLst>
            <pc:docMk/>
            <pc:sldMk cId="3695904205" sldId="263"/>
            <ac:spMk id="35" creationId="{71877DBC-BB60-40F0-AC93-2ACDBAAE60CE}"/>
          </ac:spMkLst>
        </pc:spChg>
        <pc:spChg chg="add">
          <ac:chgData name="睿杰 林" userId="837b3ab247d1694b" providerId="LiveId" clId="{B4F93E44-01E6-48B2-B14F-598BD14515C4}" dt="2023-12-30T04:56:59.435" v="1675" actId="26606"/>
          <ac:spMkLst>
            <pc:docMk/>
            <pc:sldMk cId="3695904205" sldId="263"/>
            <ac:spMk id="36" creationId="{E3020543-B24B-4EC4-8FFC-8DD88EEA91A8}"/>
          </ac:spMkLst>
        </pc:spChg>
        <pc:spChg chg="add del">
          <ac:chgData name="睿杰 林" userId="837b3ab247d1694b" providerId="LiveId" clId="{B4F93E44-01E6-48B2-B14F-598BD14515C4}" dt="2023-12-30T04:56:53.482" v="1664" actId="26606"/>
          <ac:spMkLst>
            <pc:docMk/>
            <pc:sldMk cId="3695904205" sldId="263"/>
            <ac:spMk id="37" creationId="{2B97F24A-32CE-4C1C-A50D-3016B394DCFB}"/>
          </ac:spMkLst>
        </pc:spChg>
        <pc:spChg chg="add del">
          <ac:chgData name="睿杰 林" userId="837b3ab247d1694b" providerId="LiveId" clId="{B4F93E44-01E6-48B2-B14F-598BD14515C4}" dt="2023-12-30T04:56:53.482" v="1664" actId="26606"/>
          <ac:spMkLst>
            <pc:docMk/>
            <pc:sldMk cId="3695904205" sldId="263"/>
            <ac:spMk id="38" creationId="{6357EC4F-235E-4222-A36F-C7878ACE37F2}"/>
          </ac:spMkLst>
        </pc:spChg>
        <pc:grpChg chg="add del">
          <ac:chgData name="睿杰 林" userId="837b3ab247d1694b" providerId="LiveId" clId="{B4F93E44-01E6-48B2-B14F-598BD14515C4}" dt="2023-12-30T04:56:50.704" v="1658" actId="26606"/>
          <ac:grpSpMkLst>
            <pc:docMk/>
            <pc:sldMk cId="3695904205" sldId="263"/>
            <ac:grpSpMk id="29" creationId="{BE589684-54CA-64D8-C963-5F19FF75BF72}"/>
          </ac:grpSpMkLst>
        </pc:grpChg>
        <pc:graphicFrameChg chg="add del">
          <ac:chgData name="睿杰 林" userId="837b3ab247d1694b" providerId="LiveId" clId="{B4F93E44-01E6-48B2-B14F-598BD14515C4}" dt="2023-12-30T04:56:54.207" v="1666" actId="26606"/>
          <ac:graphicFrameMkLst>
            <pc:docMk/>
            <pc:sldMk cId="3695904205" sldId="263"/>
            <ac:graphicFrameMk id="8" creationId="{B1FB23DF-9471-1121-2E14-A2A2F2C3B97B}"/>
          </ac:graphicFrameMkLst>
        </pc:graphicFrameChg>
        <pc:graphicFrameChg chg="add del">
          <ac:chgData name="睿杰 林" userId="837b3ab247d1694b" providerId="LiveId" clId="{B4F93E44-01E6-48B2-B14F-598BD14515C4}" dt="2023-12-30T04:56:55.037" v="1668" actId="26606"/>
          <ac:graphicFrameMkLst>
            <pc:docMk/>
            <pc:sldMk cId="3695904205" sldId="263"/>
            <ac:graphicFrameMk id="10" creationId="{E6D4DA82-0B53-78CA-7768-7AA67E60065E}"/>
          </ac:graphicFrameMkLst>
        </pc:graphicFrameChg>
        <pc:graphicFrameChg chg="add del">
          <ac:chgData name="睿杰 林" userId="837b3ab247d1694b" providerId="LiveId" clId="{B4F93E44-01E6-48B2-B14F-598BD14515C4}" dt="2023-12-30T04:56:55.410" v="1670" actId="26606"/>
          <ac:graphicFrameMkLst>
            <pc:docMk/>
            <pc:sldMk cId="3695904205" sldId="263"/>
            <ac:graphicFrameMk id="12" creationId="{AAFD62B4-53CD-4F13-3A8E-301C409BBAB3}"/>
          </ac:graphicFrameMkLst>
        </pc:graphicFrameChg>
        <pc:graphicFrameChg chg="add del">
          <ac:chgData name="睿杰 林" userId="837b3ab247d1694b" providerId="LiveId" clId="{B4F93E44-01E6-48B2-B14F-598BD14515C4}" dt="2023-12-30T04:56:56.216" v="1672" actId="26606"/>
          <ac:graphicFrameMkLst>
            <pc:docMk/>
            <pc:sldMk cId="3695904205" sldId="263"/>
            <ac:graphicFrameMk id="14" creationId="{24AA7AD2-A05E-1608-B2F2-F014F47D5E64}"/>
          </ac:graphicFrameMkLst>
        </pc:graphicFrameChg>
        <pc:graphicFrameChg chg="add del">
          <ac:chgData name="睿杰 林" userId="837b3ab247d1694b" providerId="LiveId" clId="{B4F93E44-01E6-48B2-B14F-598BD14515C4}" dt="2023-12-30T04:56:59.420" v="1674" actId="26606"/>
          <ac:graphicFrameMkLst>
            <pc:docMk/>
            <pc:sldMk cId="3695904205" sldId="263"/>
            <ac:graphicFrameMk id="22" creationId="{AAFD62B4-53CD-4F13-3A8E-301C409BBAB3}"/>
          </ac:graphicFrameMkLst>
        </pc:graphicFrameChg>
        <pc:picChg chg="add mod ord">
          <ac:chgData name="睿杰 林" userId="837b3ab247d1694b" providerId="LiveId" clId="{B4F93E44-01E6-48B2-B14F-598BD14515C4}" dt="2023-12-30T04:57:01.382" v="1676" actId="27614"/>
          <ac:picMkLst>
            <pc:docMk/>
            <pc:sldMk cId="3695904205" sldId="263"/>
            <ac:picMk id="6" creationId="{3CD195A1-25A4-F015-5F7F-C5809D055411}"/>
          </ac:picMkLst>
        </pc:picChg>
        <pc:cxnChg chg="add del">
          <ac:chgData name="睿杰 林" userId="837b3ab247d1694b" providerId="LiveId" clId="{B4F93E44-01E6-48B2-B14F-598BD14515C4}" dt="2023-12-30T04:56:51.677" v="1660" actId="26606"/>
          <ac:cxnSpMkLst>
            <pc:docMk/>
            <pc:sldMk cId="3695904205" sldId="263"/>
            <ac:cxnSpMk id="32" creationId="{249EDD1B-F94D-B4E6-ACAA-566B9A26FDE3}"/>
          </ac:cxnSpMkLst>
        </pc:cxnChg>
        <pc:cxnChg chg="add">
          <ac:chgData name="睿杰 林" userId="837b3ab247d1694b" providerId="LiveId" clId="{B4F93E44-01E6-48B2-B14F-598BD14515C4}" dt="2023-12-30T04:56:59.435" v="1675" actId="26606"/>
          <ac:cxnSpMkLst>
            <pc:docMk/>
            <pc:sldMk cId="3695904205" sldId="263"/>
            <ac:cxnSpMk id="39" creationId="{C49DA8F6-BCC1-4447-B54C-57856834B94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D599FF-B296-44E1-BE50-FCE5AFB76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7358CDE-AAFA-495D-9D2E-EF44F03FF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0A310D-4924-40A8-95DB-47FDD471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9242E2-ACA8-4E04-85C4-814E712A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37D258-38AA-4DDE-B48A-2A8B41D1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17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AC6A4-64F9-4B74-BC65-5F805062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96646E2-D529-477C-B004-225FBB5C5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4AF0B2-05A5-4E6F-9789-3993779F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0542DF-A9EB-49F5-B3AC-137B672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F14952-6BB4-40D4-B145-6203B67C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20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0ECCF5C-E70A-4761-A5B0-27877B8FE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1D89B99-5ED3-444C-B8A2-5CA07B00D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D78686-8034-4E43-8156-54707219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B7FD26-D7AF-43E1-92D6-76C1500C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AF9A47-88FA-45A9-88EB-878A0E4A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6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55EE1C-57A2-4AA4-8497-1C26499F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84DA67-2D78-4264-A9C7-63115A088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95D107-B2F5-4E14-8C81-4C9AC563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5364B4-7936-4661-A66A-2016B7E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ECE516-EF24-4929-927E-A2744D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8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2ACD1C-FEDE-4C5D-BC15-EF40A41C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E8FA86-5D27-4973-9A80-872C7794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4C6A41-961F-4E80-B257-7F9C568C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E40138-E0CF-4982-8188-97522FB8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F23C9A-FCC1-45EF-B0CC-CB126D12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29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78857-8B91-46D2-9BD3-6789D586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98DAC6-5EF7-483C-A1B9-0E1B47586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A93CBD-E5FA-4322-9915-9121B2DA9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2BFDE4-154A-4837-8E22-60C94C44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48D4B04-80F4-4C48-92E8-10689AF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4D52D0-49A7-45CC-8084-B7172126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58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09E228-D1C3-457C-B650-93413AE4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26CDFC6-037D-44B5-8BD0-E4187D02D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BC5080-7941-4DD3-AFC3-17C49F92B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6A48067-468F-4DE4-9FDA-8C5AE1426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346CB53-21D7-40D5-84B9-C0864F151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40485D8-9172-4C96-9BDA-943CCACF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31F7999-6971-4CB2-AAFA-467D6E88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CB1A5CC-871A-4A9E-A344-6FD4E172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8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65B929-806B-4660-81E3-327A70D0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0A705F3-B7C9-431E-88B1-CB65FE06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11D4BBE-24C2-43BB-85BE-D56B825D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FC1457-B327-4652-BE8E-4D98D01D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82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5A5F0DA-A635-4EFE-A42A-1752A339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8E179FE-0C90-46C8-A40B-D3BFB1C6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0E0C6-3A19-4133-AE11-58A20121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70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B823F9-E167-48C7-BE42-BB67951A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E8F924-D5EF-4627-8222-62D09E59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89780C5-8933-417C-BAC9-D4DDA367C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9C027E-9CA9-4013-9D6B-A89CB9DC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824E26-3EBC-4E40-954D-06516CA1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B124A89-0F68-410A-99D3-FB0167F0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8EBD14-6D4C-43C8-B3B7-B95821F4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CACFDF3-4D83-451F-AF02-3832EC252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C650733-4129-4098-80E9-3A5069B67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6A20921-B542-4B17-A5A6-45FEB7C1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84C575-FC1E-42C1-872D-CFC1A125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28F4C4-AF42-4E17-A376-C5C9B7FE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1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02512ED-029C-4CF4-9A72-B4BE6441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BE09E4-BF54-4BC8-81DB-139D71C5A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BF774C-AA49-4779-927E-BA32F8BED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B7A51F-22EA-4662-AEEC-94AF059FD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74D53C-0B67-449D-AAE1-1D0528083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1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 descr="一張含有 地板, 藝術, 室內, 地面 的圖片&#10;&#10;自動產生的描述">
            <a:extLst>
              <a:ext uri="{FF2B5EF4-FFF2-40B4-BE49-F238E27FC236}">
                <a16:creationId xmlns:a16="http://schemas.microsoft.com/office/drawing/2014/main" id="{37B23945-7878-C884-BEEB-E8BCC58BD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6564" b="31248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31C8B7B-F598-4DA6-A104-7AD584912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9" y="4423735"/>
            <a:ext cx="8730343" cy="3234364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zh-TW" altLang="en-US" sz="54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自然與藝術實踐期末作業</a:t>
            </a:r>
            <a:br>
              <a:rPr lang="en-US" altLang="zh-TW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83C566-27A3-44ED-8165-A5644336E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3874537"/>
            <a:ext cx="9144000" cy="1098395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生態</a:t>
            </a:r>
            <a:r>
              <a:rPr lang="en-US" altLang="zh-TW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4A</a:t>
            </a:r>
          </a:p>
          <a:p>
            <a:r>
              <a:rPr lang="en-US" altLang="zh-TW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410981040</a:t>
            </a:r>
          </a:p>
          <a:p>
            <a:r>
              <a:rPr lang="zh-TW" altLang="en-US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林睿杰</a:t>
            </a:r>
            <a:endParaRPr lang="en-US" altLang="zh-TW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7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0867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B79A3ED-0F3C-48C1-AF7F-62150C2F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zh-TW" altLang="en-US" sz="4800"/>
              <a:t>策展論述</a:t>
            </a:r>
            <a:r>
              <a:rPr lang="zh-TW" altLang="en-US" sz="4800">
                <a:latin typeface="新細明體" panose="02020500000000000000" pitchFamily="18" charset="-120"/>
                <a:ea typeface="新細明體" panose="02020500000000000000" pitchFamily="18" charset="-120"/>
              </a:rPr>
              <a:t>：心徑，心近</a:t>
            </a:r>
            <a:endParaRPr lang="zh-TW" altLang="en-US" sz="480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1EEE41-38DD-4AD4-9AD4-B63036E6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588314"/>
            <a:ext cx="9941319" cy="33123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2000" dirty="0"/>
              <a:t>主旨</a:t>
            </a:r>
            <a:r>
              <a:rPr lang="en-US" altLang="zh-TW" sz="2000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dirty="0"/>
              <a:t>  隨著不同展區給予的感受，體驗自身在自然環境中應當具備的尊敬與敬愛之情，生命與生俱來對大自然的敬畏，已經因為科技發展逐漸遠離人類，要再次踏足自然母親的懷抱中，需要一步一步的，小心謹慎的前行，遵循自然之理，心中需抱持感激之情，追尋自身在自然的定位。藉由此次展覽，希望參與者可以體會到生命與自然的連結。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62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2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可能是 3 個人的圖像">
            <a:extLst>
              <a:ext uri="{FF2B5EF4-FFF2-40B4-BE49-F238E27FC236}">
                <a16:creationId xmlns:a16="http://schemas.microsoft.com/office/drawing/2014/main" id="{4AD14E56-D18F-1AAA-A55B-DD52FA579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2" name="Freeform: Shape 1034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3" name="Freeform: Shape 1036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7633AC0-43CD-4FE8-9675-7D6E02FA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2800"/>
              <a:t>展場一：靈視鏡璃</a:t>
            </a:r>
            <a:endParaRPr lang="en-US" altLang="zh-TW" sz="280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D227E22-6F43-4ABC-B8A8-1C2512BB8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650400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dirty="0"/>
              <a:t>所在位置：方濟樓的大門口玻璃上。</a:t>
            </a:r>
            <a:endParaRPr lang="en-US" altLang="zh-TW" sz="1800" dirty="0"/>
          </a:p>
          <a:p>
            <a:pPr>
              <a:lnSpc>
                <a:spcPct val="150000"/>
              </a:lnSpc>
            </a:pPr>
            <a:r>
              <a:rPr lang="zh-TW" altLang="en-US" sz="1800" dirty="0"/>
              <a:t>呈現方式：將裁減的玻璃紙以膠帶固定在玻璃上。</a:t>
            </a:r>
            <a:endParaRPr lang="en-US" altLang="zh-TW" sz="1800" dirty="0"/>
          </a:p>
          <a:p>
            <a:pPr>
              <a:lnSpc>
                <a:spcPct val="150000"/>
              </a:lnSpc>
            </a:pPr>
            <a:r>
              <a:rPr lang="zh-TW" altLang="en-US" sz="1800" dirty="0"/>
              <a:t>作品內涵：將自然中萬物的剪影展現於透明玻璃上，藉此體驗趨於遙遠的景觀。</a:t>
            </a: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145182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CCB3D8B-DCAD-44C6-9EEE-BD1ABB7F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5400" dirty="0"/>
              <a:t>展場二：輪光之彩</a:t>
            </a:r>
            <a:endParaRPr lang="en-US" altLang="zh-TW" sz="5400" dirty="0"/>
          </a:p>
        </p:txBody>
      </p:sp>
      <p:pic>
        <p:nvPicPr>
          <p:cNvPr id="6" name="內容版面配置區 5" descr="一張含有 地板, 藝術, 室內, 地面 的圖片&#10;&#10;自動產生的描述">
            <a:extLst>
              <a:ext uri="{FF2B5EF4-FFF2-40B4-BE49-F238E27FC236}">
                <a16:creationId xmlns:a16="http://schemas.microsoft.com/office/drawing/2014/main" id="{2A790AC5-259D-A505-9067-385313DDE4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129" r="132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508741-ACC8-4234-BD7E-4DACF2062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200" dirty="0"/>
              <a:t>所在位置</a:t>
            </a:r>
            <a:r>
              <a:rPr lang="en-US" altLang="zh-TW" sz="2200" dirty="0"/>
              <a:t>:</a:t>
            </a:r>
            <a:r>
              <a:rPr lang="zh-TW" altLang="en-US" sz="2200" dirty="0"/>
              <a:t>方濟樓的一樓電梯前。</a:t>
            </a:r>
            <a:endParaRPr lang="en-US" altLang="zh-TW" sz="2200" dirty="0"/>
          </a:p>
          <a:p>
            <a:pPr>
              <a:lnSpc>
                <a:spcPct val="150000"/>
              </a:lnSpc>
            </a:pPr>
            <a:r>
              <a:rPr lang="zh-TW" altLang="en-US" sz="2200" dirty="0"/>
              <a:t>呈現方式：將蒐集好的葉片依照顏色圍成圈。</a:t>
            </a:r>
            <a:endParaRPr lang="en-US" altLang="zh-TW" sz="2200" dirty="0"/>
          </a:p>
          <a:p>
            <a:pPr>
              <a:lnSpc>
                <a:spcPct val="150000"/>
              </a:lnSpc>
            </a:pPr>
            <a:r>
              <a:rPr lang="zh-TW" altLang="en-US" sz="2200" dirty="0"/>
              <a:t>作品內涵：免一葉片代表大自然不同的情境與季節，顏色的輪替與變化與人生歷程相同，揭示了生命中的不同體驗與驚喜。</a:t>
            </a:r>
            <a:endParaRPr lang="en-US" altLang="zh-TW" sz="2200" dirty="0"/>
          </a:p>
        </p:txBody>
      </p:sp>
    </p:spTree>
    <p:extLst>
      <p:ext uri="{BB962C8B-B14F-4D97-AF65-F5344CB8AC3E}">
        <p14:creationId xmlns:p14="http://schemas.microsoft.com/office/powerpoint/2010/main" val="271028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6830CF-AFE8-4FFB-8509-6F33FEBA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3200"/>
              <a:t>展場三：生息法環</a:t>
            </a:r>
            <a:endParaRPr lang="en-US" altLang="zh-TW" sz="3200"/>
          </a:p>
        </p:txBody>
      </p:sp>
      <p:pic>
        <p:nvPicPr>
          <p:cNvPr id="6" name="內容版面配置區 5" descr="一張含有 建築, 門, 視窗, 門把 的圖片&#10;&#10;自動產生的描述">
            <a:extLst>
              <a:ext uri="{FF2B5EF4-FFF2-40B4-BE49-F238E27FC236}">
                <a16:creationId xmlns:a16="http://schemas.microsoft.com/office/drawing/2014/main" id="{770D8BB1-AB74-796A-DF2E-0C9DC85A5A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" b="152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A815AD8-0FD3-4C8F-9A9B-AF8147824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8557" y="2551176"/>
            <a:ext cx="5444382" cy="359120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/>
              <a:t>所在位置：方濟樓的一樓往小羅馬的門。</a:t>
            </a:r>
            <a:endParaRPr lang="en-US" altLang="zh-TW" sz="2000" dirty="0"/>
          </a:p>
          <a:p>
            <a:pPr>
              <a:lnSpc>
                <a:spcPct val="150000"/>
              </a:lnSpc>
            </a:pPr>
            <a:r>
              <a:rPr lang="zh-TW" altLang="en-US" sz="2000" dirty="0"/>
              <a:t>呈現方式：將花圈至於門把手上。</a:t>
            </a:r>
            <a:endParaRPr lang="en-US" altLang="zh-TW" sz="2000" dirty="0"/>
          </a:p>
          <a:p>
            <a:pPr>
              <a:lnSpc>
                <a:spcPct val="150000"/>
              </a:lnSpc>
            </a:pPr>
            <a:r>
              <a:rPr lang="zh-TW" altLang="en-US" sz="2000" dirty="0"/>
              <a:t>作品內涵：採用自然植物製成的花圈，讓人在人造建築物內也能產生與自然的聯繫，踏出回歸於自然的一步。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82124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5448" y="8300"/>
            <a:ext cx="10966551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64" name="Rectangle 2056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5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1DFA7E2-4D64-4230-8251-4DA665F4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390" y="759126"/>
            <a:ext cx="4596245" cy="17111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展場四：真見石踐</a:t>
            </a:r>
          </a:p>
        </p:txBody>
      </p:sp>
      <p:sp>
        <p:nvSpPr>
          <p:cNvPr id="2065" name="Rectangle 2058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未提供相片說明。">
            <a:extLst>
              <a:ext uri="{FF2B5EF4-FFF2-40B4-BE49-F238E27FC236}">
                <a16:creationId xmlns:a16="http://schemas.microsoft.com/office/drawing/2014/main" id="{8C6B6B5B-978D-3CE8-091C-AA57175585A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873" y="864617"/>
            <a:ext cx="3872455" cy="51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DF3701D-8161-4CE7-A7B8-374689814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462924"/>
            <a:ext cx="4860162" cy="301900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/>
              <a:t>所在位置：方濟樓的停車場。</a:t>
            </a:r>
            <a:endParaRPr lang="en-US" altLang="zh-TW" sz="2000" dirty="0"/>
          </a:p>
          <a:p>
            <a:pPr>
              <a:lnSpc>
                <a:spcPct val="150000"/>
              </a:lnSpc>
            </a:pPr>
            <a:r>
              <a:rPr lang="zh-TW" altLang="en-US" sz="2000" dirty="0"/>
              <a:t>呈現方式：依據石頭的大小與形狀依序堆疊。</a:t>
            </a:r>
            <a:endParaRPr lang="en-US" altLang="zh-TW" sz="2000" dirty="0"/>
          </a:p>
          <a:p>
            <a:pPr>
              <a:lnSpc>
                <a:spcPct val="150000"/>
              </a:lnSpc>
            </a:pPr>
            <a:r>
              <a:rPr lang="zh-TW" altLang="en-US" sz="2000" dirty="0"/>
              <a:t>作品內涵：人的力量雖然微小，卻可以通力合作，如堆疊而起的石頭，創建與自然相依的奇景。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5760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DC77B8D-C2BA-4B69-ADE9-706B8512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154" y="953309"/>
            <a:ext cx="6049032" cy="9481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000" dirty="0"/>
              <a:t>展場五：山之形，人之行</a:t>
            </a:r>
            <a:endParaRPr lang="en-US" altLang="zh-TW" sz="4000" dirty="0"/>
          </a:p>
        </p:txBody>
      </p:sp>
      <p:sp>
        <p:nvSpPr>
          <p:cNvPr id="28" name="Oval 1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內容版面配置區 5" descr="一張含有 戶外, 天空, 水, 玩具 的圖片&#10;&#10;自動產生的描述">
            <a:extLst>
              <a:ext uri="{FF2B5EF4-FFF2-40B4-BE49-F238E27FC236}">
                <a16:creationId xmlns:a16="http://schemas.microsoft.com/office/drawing/2014/main" id="{3CD195A1-25A4-F015-5F7F-C5809D0554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161" r="17840" b="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30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內容版面配置區 3">
            <a:extLst>
              <a:ext uri="{FF2B5EF4-FFF2-40B4-BE49-F238E27FC236}">
                <a16:creationId xmlns:a16="http://schemas.microsoft.com/office/drawing/2014/main" id="{A171A0A5-1D9C-4119-9C07-F22EA7C20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7715" y="2990818"/>
            <a:ext cx="4429868" cy="29138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chemeClr val="tx1">
                    <a:alpha val="80000"/>
                  </a:schemeClr>
                </a:solidFill>
              </a:rPr>
              <a:t>所在位置：方濟樓的四樓外陽台。</a:t>
            </a:r>
            <a:endParaRPr lang="en-US" altLang="zh-TW" sz="20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chemeClr val="tx1">
                    <a:alpha val="80000"/>
                  </a:schemeClr>
                </a:solidFill>
              </a:rPr>
              <a:t>呈現方式：羊毛氈小山</a:t>
            </a:r>
            <a:r>
              <a:rPr lang="en-US" altLang="zh-TW" sz="2000" dirty="0">
                <a:solidFill>
                  <a:schemeClr val="tx1">
                    <a:alpha val="80000"/>
                  </a:schemeClr>
                </a:solidFill>
              </a:rPr>
              <a:t>3</a:t>
            </a:r>
            <a:r>
              <a:rPr lang="zh-TW" altLang="en-US" sz="2000" dirty="0">
                <a:solidFill>
                  <a:schemeClr val="tx1">
                    <a:alpha val="80000"/>
                  </a:schemeClr>
                </a:solidFill>
              </a:rPr>
              <a:t>個擺放在桌面上。</a:t>
            </a:r>
            <a:endParaRPr lang="en-US" altLang="zh-TW" sz="20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chemeClr val="tx1">
                    <a:alpha val="80000"/>
                  </a:schemeClr>
                </a:solidFill>
              </a:rPr>
              <a:t>作品內涵：浩瀚廣大的山，其帶來的震撼與渺小自身的對比，讓人認清自己的微不足道。</a:t>
            </a:r>
            <a:endParaRPr lang="en-US" altLang="zh-TW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6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90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The planet earth taken from the outer space">
            <a:extLst>
              <a:ext uri="{FF2B5EF4-FFF2-40B4-BE49-F238E27FC236}">
                <a16:creationId xmlns:a16="http://schemas.microsoft.com/office/drawing/2014/main" id="{10A1D8F6-24F8-6113-AE1C-F2D981F20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920" b="118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8799788-E0DD-4F04-895F-9F2771FB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個人學習心得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50BEA7-D752-45D4-A4D1-5DC3A70B2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自然與生命本該是貼近且相互依存著，但人類卻在發展中逐漸淡忘自己應當具有的心性，與自然漸行漸遠，感激之心的黯淡，也將黑暗覆蓋在人性之上，眼見之物皆是利益，</a:t>
            </a:r>
            <a:endParaRPr lang="en-US" altLang="zh-TW" sz="26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這樣違反生命主旨的思想在現代社會中卻是佔據大多數人心中，現代人缺少主動接近自然的想法，為此，只能將自然中的事物帶入生活中，用佈設展覽的方式，讓人們在繁忙日常中也能暫時體會自然之美。</a:t>
            </a:r>
            <a:endParaRPr lang="en-US" altLang="zh-TW" sz="26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次進入自然的環抱之中，雖然效果暫時無法彰顯，但假以時日，在百年後的未來，人們的想法與行對想必會有改變的可能，只要人對自然還有感受，生命的道路必然顯現在有心性之人前，生命之理也將再次綻放於世間。</a:t>
            </a:r>
          </a:p>
        </p:txBody>
      </p:sp>
    </p:spTree>
    <p:extLst>
      <p:ext uri="{BB962C8B-B14F-4D97-AF65-F5344CB8AC3E}">
        <p14:creationId xmlns:p14="http://schemas.microsoft.com/office/powerpoint/2010/main" val="1973239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602</Words>
  <Application>Microsoft Office PowerPoint</Application>
  <PresentationFormat>寬螢幕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Office 佈景主題</vt:lpstr>
      <vt:lpstr>自然與藝術實踐期末作業  </vt:lpstr>
      <vt:lpstr>策展論述：心徑，心近</vt:lpstr>
      <vt:lpstr>展場一：靈視鏡璃</vt:lpstr>
      <vt:lpstr>展場二：輪光之彩</vt:lpstr>
      <vt:lpstr>展場三：生息法環</vt:lpstr>
      <vt:lpstr>展場四：真見石踐</vt:lpstr>
      <vt:lpstr>展場五：山之形，人之行</vt:lpstr>
      <vt:lpstr>個人學習心得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睿杰 林</cp:lastModifiedBy>
  <cp:revision>5</cp:revision>
  <dcterms:created xsi:type="dcterms:W3CDTF">2023-12-20T05:55:21Z</dcterms:created>
  <dcterms:modified xsi:type="dcterms:W3CDTF">2023-12-30T05:17:32Z</dcterms:modified>
</cp:coreProperties>
</file>