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2024/1/2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李沅的小小藝展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A,410881062,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李沅禧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策展論述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發揮你的想像力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由我自己動手做的藝術品</a:t>
            </a:r>
            <a:r>
              <a:rPr lang="en-US" altLang="zh-TW" sz="3200" dirty="0"/>
              <a:t>,</a:t>
            </a:r>
            <a:r>
              <a:rPr lang="zh-TW" altLang="en-US" sz="3200" dirty="0"/>
              <a:t>發揮想像力才可以想像的到</a:t>
            </a:r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展場一：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(MASK)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3FAC6C5-A1D3-1BFF-6F56-F360394706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6" y="1825625"/>
            <a:ext cx="3262767" cy="4351338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方濟樓某教室桌上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用手拿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利用不要的塑膠袋以及檳榔葉去做一個打鬥面具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植物戰士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CD674E3-2FB9-22F5-8E1E-0B315A30D5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6" y="1825625"/>
            <a:ext cx="3262767" cy="4351338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方濟樓門口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植物戰士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我是一個植物戰士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手跟腳的武器都是由植物提供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毛毛蟲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8DCF7EB-64C3-96F6-AECF-C903D15C83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6" y="1825625"/>
            <a:ext cx="3262767" cy="43513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方濟樓教室桌上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羊毛氈擺放在盤子上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一隻可愛的毛毛蟲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海底世界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34D1B17-960F-51F7-7640-98CD643B30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6" y="1825625"/>
            <a:ext cx="3262767" cy="43513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方濟樓教室的窗邊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以玻璃紙去剪裁貼在窗戶上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讓光透進來呈現海洋顏色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海底的生物多樣性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萬聖節動物足跡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EDDA878-24D1-55BD-6713-1A083EFF9C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方濟樓地下室牆壁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以紙剪裁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做出動物爬過的痕跡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增添萬聖節氣氛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動物走過的足跡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猜猜我是誰。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謝謝老師的用心教學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老師請來很多專業的老師來教學我們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這堂課非常符合課程名稱自然與藝術實踐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每一周我們都能接觸自然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並把自然的物品與藝術結合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我們確確實實就是在把藝術實踐於自然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在上課過程中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我挖掘我的想像力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把我在外面撿到的物品結合起來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過程中很燒腦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但也是在培養我們創造力跟想像力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謝謝此課程。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340</Words>
  <Application>Microsoft Office PowerPoint</Application>
  <PresentationFormat>寬螢幕</PresentationFormat>
  <Paragraphs>26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自然與藝術實踐期末作業 (李沅的小小藝展)</vt:lpstr>
      <vt:lpstr>策展論述：發揮你的想像力</vt:lpstr>
      <vt:lpstr>展場一：(MASK)</vt:lpstr>
      <vt:lpstr>展場二:植物戰士</vt:lpstr>
      <vt:lpstr>展場三:毛毛蟲</vt:lpstr>
      <vt:lpstr>展場四:海底世界</vt:lpstr>
      <vt:lpstr>展場五:萬聖節動物足跡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沅禧 李</cp:lastModifiedBy>
  <cp:revision>6</cp:revision>
  <dcterms:created xsi:type="dcterms:W3CDTF">2023-12-20T05:55:21Z</dcterms:created>
  <dcterms:modified xsi:type="dcterms:W3CDTF">2024-01-02T08:28:12Z</dcterms:modified>
</cp:coreProperties>
</file>