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305" r:id="rId5"/>
    <p:sldId id="306" r:id="rId6"/>
    <p:sldId id="259" r:id="rId7"/>
    <p:sldId id="296" r:id="rId8"/>
    <p:sldId id="314" r:id="rId9"/>
    <p:sldId id="317" r:id="rId10"/>
    <p:sldId id="318" r:id="rId11"/>
    <p:sldId id="321" r:id="rId12"/>
    <p:sldId id="322" r:id="rId13"/>
    <p:sldId id="320" r:id="rId14"/>
    <p:sldId id="323" r:id="rId15"/>
    <p:sldId id="319" r:id="rId16"/>
    <p:sldId id="324" r:id="rId17"/>
    <p:sldId id="325" r:id="rId18"/>
    <p:sldId id="316" r:id="rId19"/>
  </p:sldIdLst>
  <p:sldSz cx="12192000" cy="6858000"/>
  <p:notesSz cx="6858000" cy="9144000"/>
  <p:defaultTextStyle>
    <a:defPPr rtl="0">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79" autoAdjust="0"/>
  </p:normalViewPr>
  <p:slideViewPr>
    <p:cSldViewPr snapToGrid="0">
      <p:cViewPr varScale="1">
        <p:scale>
          <a:sx n="85" d="100"/>
          <a:sy n="85" d="100"/>
        </p:scale>
        <p:origin x="590"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3" d="100"/>
          <a:sy n="83" d="100"/>
        </p:scale>
        <p:origin x="391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zh-TW" sz="1200"/>
            </a:lvl1pPr>
          </a:lstStyle>
          <a:p>
            <a:pPr rtl="0"/>
            <a:endParaRPr lang="zh-TW" dirty="0"/>
          </a:p>
        </p:txBody>
      </p:sp>
      <p:sp>
        <p:nvSpPr>
          <p:cNvPr id="3" name="日期版面配置區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zh-TW" sz="1200"/>
            </a:lvl1pPr>
          </a:lstStyle>
          <a:p>
            <a:pPr rtl="0"/>
            <a:fld id="{7C6066CC-FAFE-48A8-91EC-6BB56874C445}" type="datetime1">
              <a:rPr lang="zh-TW" altLang="en-US" smtClean="0"/>
              <a:t>2024/1/4</a:t>
            </a:fld>
            <a:endParaRPr lang="zh-TW" dirty="0"/>
          </a:p>
        </p:txBody>
      </p:sp>
      <p:sp>
        <p:nvSpPr>
          <p:cNvPr id="4" name="頁尾版面配置區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zh-TW" sz="1200"/>
            </a:lvl1pPr>
          </a:lstStyle>
          <a:p>
            <a:pPr rtl="0"/>
            <a:endParaRPr lang="zh-TW" dirty="0"/>
          </a:p>
        </p:txBody>
      </p:sp>
      <p:sp>
        <p:nvSpPr>
          <p:cNvPr id="5" name="投影片編號預留位置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zh-TW" sz="1200"/>
            </a:lvl1pPr>
          </a:lstStyle>
          <a:p>
            <a:pPr rtl="0"/>
            <a:fld id="{17369B77-94AB-0344-9EBF-9DB9EE8D3ABC}" type="slidenum">
              <a:rPr lang="zh-TW" smtClean="0"/>
              <a:t>‹#›</a:t>
            </a:fld>
            <a:endParaRPr lang="zh-TW"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zh-TW" sz="1200"/>
            </a:lvl1pPr>
          </a:lstStyle>
          <a:p>
            <a:pPr rtl="0"/>
            <a:endParaRPr lang="zh-TW" dirty="0"/>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zh-TW" sz="1200"/>
            </a:lvl1pPr>
          </a:lstStyle>
          <a:p>
            <a:pPr rtl="0"/>
            <a:fld id="{49C45614-5753-45F0-95B2-47811770A123}" type="datetime1">
              <a:rPr lang="zh-TW" altLang="en-US" smtClean="0"/>
              <a:t>2024/1/4</a:t>
            </a:fld>
            <a:endParaRPr lang="zh-TW" dirty="0"/>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zh-TW"/>
            </a:defPPr>
          </a:lstStyle>
          <a:p>
            <a:pPr rtl="0"/>
            <a:endParaRPr lang="zh-TW" dirty="0"/>
          </a:p>
        </p:txBody>
      </p:sp>
      <p:sp>
        <p:nvSpPr>
          <p:cNvPr id="5" name="備忘稿預留位置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zh-TW"/>
            </a:defPPr>
          </a:lstStyle>
          <a:p>
            <a:pPr lvl="0" rtl="0"/>
            <a:r>
              <a:rPr lang="zh-TW"/>
              <a:t>按一下以編輯母片文字樣式</a:t>
            </a:r>
          </a:p>
          <a:p>
            <a:pPr lvl="1" rtl="0"/>
            <a:r>
              <a:rPr lang="zh-TW"/>
              <a:t>第二層</a:t>
            </a:r>
          </a:p>
          <a:p>
            <a:pPr lvl="2" rtl="0"/>
            <a:r>
              <a:rPr lang="zh-TW"/>
              <a:t>第三層</a:t>
            </a:r>
          </a:p>
          <a:p>
            <a:pPr lvl="3" rtl="0"/>
            <a:r>
              <a:rPr lang="zh-TW"/>
              <a:t>第四層</a:t>
            </a:r>
          </a:p>
          <a:p>
            <a:pPr lvl="4" rtl="0"/>
            <a:r>
              <a:rPr lang="zh-TW"/>
              <a:t>第五層</a:t>
            </a:r>
          </a:p>
        </p:txBody>
      </p:sp>
      <p:sp>
        <p:nvSpPr>
          <p:cNvPr id="6" name="頁尾預留位置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zh-TW" sz="1200"/>
            </a:lvl1pPr>
          </a:lstStyle>
          <a:p>
            <a:pPr rtl="0"/>
            <a:endParaRPr lang="zh-TW" dirty="0"/>
          </a:p>
        </p:txBody>
      </p:sp>
      <p:sp>
        <p:nvSpPr>
          <p:cNvPr id="7" name="投影片編號預留位置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zh-TW" sz="1200"/>
            </a:lvl1pPr>
          </a:lstStyle>
          <a:p>
            <a:pPr rtl="0"/>
            <a:fld id="{0775476F-A808-1F46-A368-07984F6DA22E}" type="slidenum">
              <a:rPr lang="zh-TW" smtClean="0"/>
              <a:t>‹#›</a:t>
            </a:fld>
            <a:endParaRPr lang="zh-TW"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zh-TW" sz="1200" kern="1200">
        <a:solidFill>
          <a:schemeClr val="tx1"/>
        </a:solidFill>
        <a:latin typeface="+mn-ea"/>
        <a:ea typeface="+mn-ea"/>
        <a:cs typeface="+mn-cs"/>
      </a:defRPr>
    </a:lvl1pPr>
    <a:lvl2pPr marL="457200" algn="l" defTabSz="914400" rtl="0" eaLnBrk="1" latinLnBrk="0" hangingPunct="1">
      <a:defRPr lang="zh-TW" sz="1200" kern="1200">
        <a:solidFill>
          <a:schemeClr val="tx1"/>
        </a:solidFill>
        <a:latin typeface="+mn-ea"/>
        <a:ea typeface="+mn-ea"/>
        <a:cs typeface="+mn-cs"/>
      </a:defRPr>
    </a:lvl2pPr>
    <a:lvl3pPr marL="914400" algn="l" defTabSz="914400" rtl="0" eaLnBrk="1" latinLnBrk="0" hangingPunct="1">
      <a:defRPr lang="zh-TW" sz="1200" kern="1200">
        <a:solidFill>
          <a:schemeClr val="tx1"/>
        </a:solidFill>
        <a:latin typeface="+mn-ea"/>
        <a:ea typeface="+mn-ea"/>
        <a:cs typeface="+mn-cs"/>
      </a:defRPr>
    </a:lvl3pPr>
    <a:lvl4pPr marL="1371600" algn="l" defTabSz="914400" rtl="0" eaLnBrk="1" latinLnBrk="0" hangingPunct="1">
      <a:defRPr lang="zh-TW" sz="1200" kern="1200">
        <a:solidFill>
          <a:schemeClr val="tx1"/>
        </a:solidFill>
        <a:latin typeface="+mn-ea"/>
        <a:ea typeface="+mn-ea"/>
        <a:cs typeface="+mn-cs"/>
      </a:defRPr>
    </a:lvl4pPr>
    <a:lvl5pPr marL="1828800" algn="l" defTabSz="914400" rtl="0" eaLnBrk="1" latinLnBrk="0" hangingPunct="1">
      <a:defRPr lang="zh-TW" sz="1200" kern="1200">
        <a:solidFill>
          <a:schemeClr val="tx1"/>
        </a:solidFill>
        <a:latin typeface="+mn-ea"/>
        <a:ea typeface="+mn-ea"/>
        <a:cs typeface="+mn-cs"/>
      </a:defRPr>
    </a:lvl5pPr>
    <a:lvl6pPr marL="2286000" algn="l" defTabSz="914400" rtl="0" eaLnBrk="1" latinLnBrk="0" hangingPunct="1">
      <a:defRPr lang="zh-TW" sz="1200" kern="1200">
        <a:solidFill>
          <a:schemeClr val="tx1"/>
        </a:solidFill>
        <a:latin typeface="+mn-ea"/>
        <a:ea typeface="+mn-ea"/>
        <a:cs typeface="+mn-cs"/>
      </a:defRPr>
    </a:lvl6pPr>
    <a:lvl7pPr marL="2743200" algn="l" defTabSz="914400" rtl="0" eaLnBrk="1" latinLnBrk="0" hangingPunct="1">
      <a:defRPr lang="zh-TW" sz="1200" kern="1200">
        <a:solidFill>
          <a:schemeClr val="tx1"/>
        </a:solidFill>
        <a:latin typeface="+mn-ea"/>
        <a:ea typeface="+mn-ea"/>
        <a:cs typeface="+mn-cs"/>
      </a:defRPr>
    </a:lvl7pPr>
    <a:lvl8pPr marL="3200400" algn="l" defTabSz="914400" rtl="0" eaLnBrk="1" latinLnBrk="0" hangingPunct="1">
      <a:defRPr lang="zh-TW" sz="1200" kern="1200">
        <a:solidFill>
          <a:schemeClr val="tx1"/>
        </a:solidFill>
        <a:latin typeface="+mn-ea"/>
        <a:ea typeface="+mn-ea"/>
        <a:cs typeface="+mn-cs"/>
      </a:defRPr>
    </a:lvl8pPr>
    <a:lvl9pPr marL="3657600" algn="l" defTabSz="914400" rtl="0" eaLnBrk="1" latinLnBrk="0" hangingPunct="1">
      <a:defRPr lang="zh-TW" sz="1200" kern="1200">
        <a:solidFill>
          <a:schemeClr val="tx1"/>
        </a:solidFill>
        <a:latin typeface="+mn-ea"/>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rtl="0"/>
            <a:fld id="{0775476F-A808-1F46-A368-07984F6DA22E}" type="slidenum">
              <a:rPr lang="en-US" altLang="zh-TW" smtClean="0"/>
              <a:t>1</a:t>
            </a:fld>
            <a:endParaRPr lang="zh-TW" dirty="0"/>
          </a:p>
        </p:txBody>
      </p:sp>
    </p:spTree>
    <p:extLst>
      <p:ext uri="{BB962C8B-B14F-4D97-AF65-F5344CB8AC3E}">
        <p14:creationId xmlns:p14="http://schemas.microsoft.com/office/powerpoint/2010/main" val="2874687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預留位置 2"/>
          <p:cNvSpPr>
            <a:spLocks noGrp="1"/>
          </p:cNvSpPr>
          <p:nvPr>
            <p:ph type="body" idx="1"/>
          </p:nvPr>
        </p:nvSpPr>
        <p:spPr/>
        <p:txBody>
          <a:bodyPr rtlCol="0"/>
          <a:lstStyle>
            <a:defPPr>
              <a:defRPr lang="zh-TW"/>
            </a:defPPr>
          </a:lstStyle>
          <a:p>
            <a:pPr rtl="0"/>
            <a:endParaRPr lang="zh-TW" dirty="0"/>
          </a:p>
        </p:txBody>
      </p:sp>
      <p:sp>
        <p:nvSpPr>
          <p:cNvPr id="4" name="投影片編號預留位置 3"/>
          <p:cNvSpPr>
            <a:spLocks noGrp="1"/>
          </p:cNvSpPr>
          <p:nvPr>
            <p:ph type="sldNum" sz="quarter" idx="5"/>
          </p:nvPr>
        </p:nvSpPr>
        <p:spPr/>
        <p:txBody>
          <a:bodyPr rtlCol="0"/>
          <a:lstStyle>
            <a:defPPr>
              <a:defRPr lang="zh-TW"/>
            </a:defPPr>
          </a:lstStyle>
          <a:p>
            <a:pPr rtl="0"/>
            <a:fld id="{0775476F-A808-1F46-A368-07984F6DA22E}" type="slidenum">
              <a:rPr lang="en-US" altLang="zh-TW" smtClean="0"/>
              <a:t>10</a:t>
            </a:fld>
            <a:endParaRPr lang="zh-TW" dirty="0"/>
          </a:p>
        </p:txBody>
      </p:sp>
    </p:spTree>
    <p:extLst>
      <p:ext uri="{BB962C8B-B14F-4D97-AF65-F5344CB8AC3E}">
        <p14:creationId xmlns:p14="http://schemas.microsoft.com/office/powerpoint/2010/main" val="1685294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rtl="0"/>
            <a:fld id="{0775476F-A808-1F46-A368-07984F6DA22E}" type="slidenum">
              <a:rPr lang="en-US" altLang="zh-TW" smtClean="0"/>
              <a:t>11</a:t>
            </a:fld>
            <a:endParaRPr lang="zh-TW" dirty="0"/>
          </a:p>
        </p:txBody>
      </p:sp>
    </p:spTree>
    <p:extLst>
      <p:ext uri="{BB962C8B-B14F-4D97-AF65-F5344CB8AC3E}">
        <p14:creationId xmlns:p14="http://schemas.microsoft.com/office/powerpoint/2010/main" val="368904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預留位置 2"/>
          <p:cNvSpPr>
            <a:spLocks noGrp="1"/>
          </p:cNvSpPr>
          <p:nvPr>
            <p:ph type="body" idx="1"/>
          </p:nvPr>
        </p:nvSpPr>
        <p:spPr/>
        <p:txBody>
          <a:bodyPr rtlCol="0"/>
          <a:lstStyle>
            <a:defPPr>
              <a:defRPr lang="zh-TW"/>
            </a:defPPr>
          </a:lstStyle>
          <a:p>
            <a:pPr rtl="0"/>
            <a:endParaRPr lang="zh-TW" dirty="0"/>
          </a:p>
        </p:txBody>
      </p:sp>
      <p:sp>
        <p:nvSpPr>
          <p:cNvPr id="4" name="投影片編號預留位置 3"/>
          <p:cNvSpPr>
            <a:spLocks noGrp="1"/>
          </p:cNvSpPr>
          <p:nvPr>
            <p:ph type="sldNum" sz="quarter" idx="5"/>
          </p:nvPr>
        </p:nvSpPr>
        <p:spPr/>
        <p:txBody>
          <a:bodyPr rtlCol="0"/>
          <a:lstStyle>
            <a:defPPr>
              <a:defRPr lang="zh-TW"/>
            </a:defPPr>
          </a:lstStyle>
          <a:p>
            <a:pPr rtl="0"/>
            <a:fld id="{0775476F-A808-1F46-A368-07984F6DA22E}" type="slidenum">
              <a:rPr lang="en-US" altLang="zh-TW" smtClean="0"/>
              <a:t>12</a:t>
            </a:fld>
            <a:endParaRPr lang="zh-TW" dirty="0"/>
          </a:p>
        </p:txBody>
      </p:sp>
    </p:spTree>
    <p:extLst>
      <p:ext uri="{BB962C8B-B14F-4D97-AF65-F5344CB8AC3E}">
        <p14:creationId xmlns:p14="http://schemas.microsoft.com/office/powerpoint/2010/main" val="362136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rtl="0"/>
            <a:fld id="{0775476F-A808-1F46-A368-07984F6DA22E}" type="slidenum">
              <a:rPr lang="en-US" altLang="zh-TW" smtClean="0"/>
              <a:t>13</a:t>
            </a:fld>
            <a:endParaRPr lang="zh-TW" dirty="0"/>
          </a:p>
        </p:txBody>
      </p:sp>
    </p:spTree>
    <p:extLst>
      <p:ext uri="{BB962C8B-B14F-4D97-AF65-F5344CB8AC3E}">
        <p14:creationId xmlns:p14="http://schemas.microsoft.com/office/powerpoint/2010/main" val="131301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rtlCol="0"/>
          <a:lstStyle>
            <a:defPPr>
              <a:defRPr lang="zh-TW"/>
            </a:defPPr>
          </a:lstStyle>
          <a:p>
            <a:pPr rtl="0"/>
            <a:endParaRPr lang="zh-TW"/>
          </a:p>
        </p:txBody>
      </p:sp>
      <p:sp>
        <p:nvSpPr>
          <p:cNvPr id="4" name="投影片編號預留位置 3"/>
          <p:cNvSpPr>
            <a:spLocks noGrp="1"/>
          </p:cNvSpPr>
          <p:nvPr>
            <p:ph type="sldNum" sz="quarter" idx="5"/>
          </p:nvPr>
        </p:nvSpPr>
        <p:spPr/>
        <p:txBody>
          <a:bodyPr rtlCol="0"/>
          <a:lstStyle>
            <a:defPPr>
              <a:defRPr lang="zh-TW"/>
            </a:defPPr>
          </a:lstStyle>
          <a:p>
            <a:pPr rtl="0"/>
            <a:fld id="{0775476F-A808-1F46-A368-07984F6DA22E}" type="slidenum">
              <a:rPr lang="en-US" altLang="zh-TW" smtClean="0"/>
              <a:t>15</a:t>
            </a:fld>
            <a:endParaRPr lang="zh-TW" dirty="0"/>
          </a:p>
        </p:txBody>
      </p:sp>
    </p:spTree>
    <p:extLst>
      <p:ext uri="{BB962C8B-B14F-4D97-AF65-F5344CB8AC3E}">
        <p14:creationId xmlns:p14="http://schemas.microsoft.com/office/powerpoint/2010/main" val="214047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rtl="0"/>
            <a:fld id="{0775476F-A808-1F46-A368-07984F6DA22E}" type="slidenum">
              <a:rPr lang="en-US" altLang="zh-TW" smtClean="0"/>
              <a:t>2</a:t>
            </a:fld>
            <a:endParaRPr lang="zh-TW" dirty="0"/>
          </a:p>
        </p:txBody>
      </p:sp>
    </p:spTree>
    <p:extLst>
      <p:ext uri="{BB962C8B-B14F-4D97-AF65-F5344CB8AC3E}">
        <p14:creationId xmlns:p14="http://schemas.microsoft.com/office/powerpoint/2010/main" val="176641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rtlCol="0"/>
          <a:lstStyle>
            <a:defPPr>
              <a:defRPr lang="zh-TW"/>
            </a:defPPr>
          </a:lstStyle>
          <a:p>
            <a:pPr rtl="0"/>
            <a:endParaRPr lang="zh-TW" dirty="0"/>
          </a:p>
        </p:txBody>
      </p:sp>
      <p:sp>
        <p:nvSpPr>
          <p:cNvPr id="4" name="投影片編號預留位置 3"/>
          <p:cNvSpPr>
            <a:spLocks noGrp="1"/>
          </p:cNvSpPr>
          <p:nvPr>
            <p:ph type="sldNum" sz="quarter" idx="5"/>
          </p:nvPr>
        </p:nvSpPr>
        <p:spPr/>
        <p:txBody>
          <a:bodyPr rtlCol="0"/>
          <a:lstStyle>
            <a:defPPr>
              <a:defRPr lang="zh-TW"/>
            </a:defPPr>
          </a:lstStyle>
          <a:p>
            <a:pPr rtl="0"/>
            <a:fld id="{0775476F-A808-1F46-A368-07984F6DA22E}" type="slidenum">
              <a:rPr lang="en-US" altLang="zh-TW" smtClean="0"/>
              <a:t>3</a:t>
            </a:fld>
            <a:endParaRPr lang="zh-TW" dirty="0"/>
          </a:p>
        </p:txBody>
      </p:sp>
    </p:spTree>
    <p:extLst>
      <p:ext uri="{BB962C8B-B14F-4D97-AF65-F5344CB8AC3E}">
        <p14:creationId xmlns:p14="http://schemas.microsoft.com/office/powerpoint/2010/main" val="1242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預留位置 2"/>
          <p:cNvSpPr>
            <a:spLocks noGrp="1"/>
          </p:cNvSpPr>
          <p:nvPr>
            <p:ph type="body" idx="1"/>
          </p:nvPr>
        </p:nvSpPr>
        <p:spPr/>
        <p:txBody>
          <a:bodyPr rtlCol="0"/>
          <a:lstStyle>
            <a:defPPr>
              <a:defRPr lang="zh-TW"/>
            </a:defPPr>
          </a:lstStyle>
          <a:p>
            <a:pPr rtl="0"/>
            <a:endParaRPr lang="zh-TW" dirty="0"/>
          </a:p>
        </p:txBody>
      </p:sp>
      <p:sp>
        <p:nvSpPr>
          <p:cNvPr id="4" name="投影片編號預留位置 3"/>
          <p:cNvSpPr>
            <a:spLocks noGrp="1"/>
          </p:cNvSpPr>
          <p:nvPr>
            <p:ph type="sldNum" sz="quarter" idx="5"/>
          </p:nvPr>
        </p:nvSpPr>
        <p:spPr/>
        <p:txBody>
          <a:bodyPr rtlCol="0"/>
          <a:lstStyle>
            <a:defPPr>
              <a:defRPr lang="zh-TW"/>
            </a:defPPr>
          </a:lstStyle>
          <a:p>
            <a:pPr rtl="0"/>
            <a:fld id="{0775476F-A808-1F46-A368-07984F6DA22E}" type="slidenum">
              <a:rPr lang="en-US" altLang="zh-TW" smtClean="0"/>
              <a:t>4</a:t>
            </a:fld>
            <a:endParaRPr lang="zh-TW" dirty="0"/>
          </a:p>
        </p:txBody>
      </p:sp>
    </p:spTree>
    <p:extLst>
      <p:ext uri="{BB962C8B-B14F-4D97-AF65-F5344CB8AC3E}">
        <p14:creationId xmlns:p14="http://schemas.microsoft.com/office/powerpoint/2010/main" val="327023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rtl="0"/>
            <a:fld id="{0775476F-A808-1F46-A368-07984F6DA22E}" type="slidenum">
              <a:rPr lang="en-US" altLang="zh-TW" smtClean="0"/>
              <a:t>5</a:t>
            </a:fld>
            <a:endParaRPr lang="zh-TW" dirty="0"/>
          </a:p>
        </p:txBody>
      </p:sp>
    </p:spTree>
    <p:extLst>
      <p:ext uri="{BB962C8B-B14F-4D97-AF65-F5344CB8AC3E}">
        <p14:creationId xmlns:p14="http://schemas.microsoft.com/office/powerpoint/2010/main" val="589753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預留位置 2"/>
          <p:cNvSpPr>
            <a:spLocks noGrp="1"/>
          </p:cNvSpPr>
          <p:nvPr>
            <p:ph type="body" idx="1"/>
          </p:nvPr>
        </p:nvSpPr>
        <p:spPr/>
        <p:txBody>
          <a:bodyPr rtlCol="0"/>
          <a:lstStyle>
            <a:defPPr>
              <a:defRPr lang="zh-TW"/>
            </a:defPPr>
          </a:lstStyle>
          <a:p>
            <a:pPr rtl="0"/>
            <a:endParaRPr lang="zh-TW" dirty="0"/>
          </a:p>
        </p:txBody>
      </p:sp>
      <p:sp>
        <p:nvSpPr>
          <p:cNvPr id="4" name="投影片編號預留位置 3"/>
          <p:cNvSpPr>
            <a:spLocks noGrp="1"/>
          </p:cNvSpPr>
          <p:nvPr>
            <p:ph type="sldNum" sz="quarter" idx="5"/>
          </p:nvPr>
        </p:nvSpPr>
        <p:spPr/>
        <p:txBody>
          <a:bodyPr rtlCol="0"/>
          <a:lstStyle>
            <a:defPPr>
              <a:defRPr lang="zh-TW"/>
            </a:defPPr>
          </a:lstStyle>
          <a:p>
            <a:pPr rtl="0"/>
            <a:fld id="{0775476F-A808-1F46-A368-07984F6DA22E}" type="slidenum">
              <a:rPr lang="en-US" altLang="zh-TW" smtClean="0"/>
              <a:t>6</a:t>
            </a:fld>
            <a:endParaRPr lang="zh-TW" dirty="0"/>
          </a:p>
        </p:txBody>
      </p:sp>
    </p:spTree>
    <p:extLst>
      <p:ext uri="{BB962C8B-B14F-4D97-AF65-F5344CB8AC3E}">
        <p14:creationId xmlns:p14="http://schemas.microsoft.com/office/powerpoint/2010/main" val="348349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rtl="0"/>
            <a:fld id="{0775476F-A808-1F46-A368-07984F6DA22E}" type="slidenum">
              <a:rPr lang="en-US" altLang="zh-TW" smtClean="0"/>
              <a:t>7</a:t>
            </a:fld>
            <a:endParaRPr lang="zh-TW" dirty="0"/>
          </a:p>
        </p:txBody>
      </p:sp>
    </p:spTree>
    <p:extLst>
      <p:ext uri="{BB962C8B-B14F-4D97-AF65-F5344CB8AC3E}">
        <p14:creationId xmlns:p14="http://schemas.microsoft.com/office/powerpoint/2010/main" val="300708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預留位置 2"/>
          <p:cNvSpPr>
            <a:spLocks noGrp="1"/>
          </p:cNvSpPr>
          <p:nvPr>
            <p:ph type="body" idx="1"/>
          </p:nvPr>
        </p:nvSpPr>
        <p:spPr/>
        <p:txBody>
          <a:bodyPr rtlCol="0"/>
          <a:lstStyle>
            <a:defPPr>
              <a:defRPr lang="zh-TW"/>
            </a:defPPr>
          </a:lstStyle>
          <a:p>
            <a:pPr rtl="0"/>
            <a:endParaRPr lang="zh-TW" dirty="0"/>
          </a:p>
        </p:txBody>
      </p:sp>
      <p:sp>
        <p:nvSpPr>
          <p:cNvPr id="4" name="投影片編號預留位置 3"/>
          <p:cNvSpPr>
            <a:spLocks noGrp="1"/>
          </p:cNvSpPr>
          <p:nvPr>
            <p:ph type="sldNum" sz="quarter" idx="5"/>
          </p:nvPr>
        </p:nvSpPr>
        <p:spPr/>
        <p:txBody>
          <a:bodyPr rtlCol="0"/>
          <a:lstStyle>
            <a:defPPr>
              <a:defRPr lang="zh-TW"/>
            </a:defPPr>
          </a:lstStyle>
          <a:p>
            <a:pPr rtl="0"/>
            <a:fld id="{0775476F-A808-1F46-A368-07984F6DA22E}" type="slidenum">
              <a:rPr lang="en-US" altLang="zh-TW" smtClean="0"/>
              <a:t>8</a:t>
            </a:fld>
            <a:endParaRPr lang="zh-TW" dirty="0"/>
          </a:p>
        </p:txBody>
      </p:sp>
    </p:spTree>
    <p:extLst>
      <p:ext uri="{BB962C8B-B14F-4D97-AF65-F5344CB8AC3E}">
        <p14:creationId xmlns:p14="http://schemas.microsoft.com/office/powerpoint/2010/main" val="303046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rtl="0"/>
            <a:fld id="{0775476F-A808-1F46-A368-07984F6DA22E}" type="slidenum">
              <a:rPr lang="en-US" altLang="zh-TW" smtClean="0"/>
              <a:t>9</a:t>
            </a:fld>
            <a:endParaRPr lang="zh-TW" dirty="0"/>
          </a:p>
        </p:txBody>
      </p:sp>
    </p:spTree>
    <p:extLst>
      <p:ext uri="{BB962C8B-B14F-4D97-AF65-F5344CB8AC3E}">
        <p14:creationId xmlns:p14="http://schemas.microsoft.com/office/powerpoint/2010/main" val="4197658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solidFill>
          <a:schemeClr val="tx2"/>
        </a:solidFill>
        <a:effectLst/>
      </p:bgPr>
    </p:bg>
    <p:spTree>
      <p:nvGrpSpPr>
        <p:cNvPr id="1" name=""/>
        <p:cNvGrpSpPr/>
        <p:nvPr/>
      </p:nvGrpSpPr>
      <p:grpSpPr>
        <a:xfrm>
          <a:off x="0" y="0"/>
          <a:ext cx="0" cy="0"/>
          <a:chOff x="0" y="0"/>
          <a:chExt cx="0" cy="0"/>
        </a:xfrm>
      </p:grpSpPr>
      <p:pic>
        <p:nvPicPr>
          <p:cNvPr id="5" name="圖片 4" descr="包含文字、植物的圖片&#10;&#10;自動產生的描述">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橢圓​​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cxnSp>
        <p:nvCxnSpPr>
          <p:cNvPr id="9" name="直線接點​​(S)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圖片 10" descr="包含文字的圖片&#10;&#10;自動產生的描述">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橢圓​​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3" name="圖片 12" descr="一張包含陶瓷器皿、瓷器的圖片&#10;&#10;自動產生的描述">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圖片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標題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rtlCol="0" anchor="b">
            <a:noAutofit/>
          </a:bodyPr>
          <a:lstStyle>
            <a:lvl1pPr algn="ctr">
              <a:defRPr lang="zh-TW" sz="4600"/>
            </a:lvl1pPr>
          </a:lstStyle>
          <a:p>
            <a:pPr rtl="0"/>
            <a:r>
              <a:rPr lang="zh-TW" altLang="en-US"/>
              <a:t>按一下以編輯母片標題樣式</a:t>
            </a:r>
            <a:endParaRPr lang="zh-TW"/>
          </a:p>
        </p:txBody>
      </p:sp>
      <p:sp>
        <p:nvSpPr>
          <p:cNvPr id="3" name="副標題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rtlCol="0"/>
          <a:lstStyle>
            <a:lvl1pPr marL="0" indent="0" algn="ctr">
              <a:buNone/>
              <a:defRPr lang="zh-TW" sz="2400"/>
            </a:lvl1pPr>
            <a:lvl2pPr marL="457200" indent="0" algn="ctr">
              <a:buNone/>
              <a:defRPr lang="zh-TW" sz="2000"/>
            </a:lvl2pPr>
            <a:lvl3pPr marL="914400" indent="0" algn="ctr">
              <a:buNone/>
              <a:defRPr lang="zh-TW" sz="1800"/>
            </a:lvl3pPr>
            <a:lvl4pPr marL="1371600" indent="0" algn="ctr">
              <a:buNone/>
              <a:defRPr lang="zh-TW" sz="1600"/>
            </a:lvl4pPr>
            <a:lvl5pPr marL="1828800" indent="0" algn="ctr">
              <a:buNone/>
              <a:defRPr lang="zh-TW" sz="1600"/>
            </a:lvl5pPr>
            <a:lvl6pPr marL="2286000" indent="0" algn="ctr">
              <a:buNone/>
              <a:defRPr lang="zh-TW" sz="1600"/>
            </a:lvl6pPr>
            <a:lvl7pPr marL="2743200" indent="0" algn="ctr">
              <a:buNone/>
              <a:defRPr lang="zh-TW" sz="1600"/>
            </a:lvl7pPr>
            <a:lvl8pPr marL="3200400" indent="0" algn="ctr">
              <a:buNone/>
              <a:defRPr lang="zh-TW" sz="1600"/>
            </a:lvl8pPr>
            <a:lvl9pPr marL="3657600" indent="0" algn="ctr">
              <a:buNone/>
              <a:defRPr lang="zh-TW" sz="1600"/>
            </a:lvl9pPr>
          </a:lstStyle>
          <a:p>
            <a:pPr rtl="0"/>
            <a:r>
              <a:rPr lang="zh-TW" altLang="en-US"/>
              <a:t>按一下以編輯母片子標題樣式</a:t>
            </a:r>
            <a:endParaRPr lang="zh-TW"/>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標題及內容">
    <p:bg>
      <p:bgPr>
        <a:solidFill>
          <a:schemeClr val="tx2"/>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9" name="圖片 8" descr="包含布料的圖片&#10;&#10;自動產生的描述">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矩形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3" name="圖片 12" descr="包含花、植物的圖片&#10;&#10;自動產生的描述">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標題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rtlCol="0"/>
          <a:lstStyle>
            <a:lvl1pPr algn="ctr">
              <a:defRPr lang="zh-TW">
                <a:latin typeface="Microsoft JhengHei UI" panose="02020502070401020303" pitchFamily="18" charset="0"/>
                <a:ea typeface="Microsoft JhengHei UI" panose="02020502070401020303" pitchFamily="18" charset="0"/>
              </a:defRPr>
            </a:lvl1pPr>
          </a:lstStyle>
          <a:p>
            <a:pPr rtl="0"/>
            <a:r>
              <a:rPr lang="zh-TW" altLang="en-US"/>
              <a:t>按一下以編輯母片標題樣式</a:t>
            </a:r>
            <a:endParaRPr lang="zh-TW"/>
          </a:p>
        </p:txBody>
      </p:sp>
      <p:sp>
        <p:nvSpPr>
          <p:cNvPr id="3" name="內容預留位置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rtlCol="0"/>
          <a:lstStyle>
            <a:lvl1pPr>
              <a:defRPr lang="zh-TW">
                <a:latin typeface="Microsoft JhengHei UI Light" panose="020F0302020204030204" pitchFamily="34" charset="0"/>
                <a:ea typeface="Microsoft JhengHei UI Light"/>
                <a:cs typeface="Gill Sans Nova Light" panose="020F0302020204030204" pitchFamily="34" charset="0"/>
              </a:defRPr>
            </a:lvl1pPr>
            <a:lvl2pPr>
              <a:defRPr lang="zh-TW">
                <a:latin typeface="Microsoft JhengHei UI Light" panose="020F0302020204030204" pitchFamily="34" charset="0"/>
                <a:ea typeface="Microsoft JhengHei UI Light"/>
                <a:cs typeface="Gill Sans Nova Light" panose="020F0302020204030204" pitchFamily="34" charset="0"/>
              </a:defRPr>
            </a:lvl2pPr>
            <a:lvl3pPr>
              <a:defRPr lang="zh-TW">
                <a:latin typeface="Microsoft JhengHei UI Light" panose="020F0302020204030204" pitchFamily="34" charset="0"/>
                <a:ea typeface="Microsoft JhengHei UI Light"/>
                <a:cs typeface="Gill Sans Nova Light" panose="020F0302020204030204" pitchFamily="34" charset="0"/>
              </a:defRPr>
            </a:lvl3pPr>
            <a:lvl4pPr>
              <a:defRPr lang="zh-TW">
                <a:latin typeface="Microsoft JhengHei UI Light" panose="020F0302020204030204" pitchFamily="34" charset="0"/>
                <a:ea typeface="Microsoft JhengHei UI Light"/>
                <a:cs typeface="Gill Sans Nova Light" panose="020F0302020204030204" pitchFamily="34" charset="0"/>
              </a:defRPr>
            </a:lvl4pPr>
            <a:lvl5pPr>
              <a:defRPr lang="zh-TW">
                <a:latin typeface="Microsoft JhengHei UI Light" panose="020F0302020204030204" pitchFamily="34" charset="0"/>
                <a:ea typeface="Microsoft JhengHei UI Light"/>
                <a:cs typeface="Gill Sans Nova Light" panose="020F0302020204030204" pitchFamily="34" charset="0"/>
              </a:defRPr>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14" name="頁尾版面配置區 13">
            <a:extLst>
              <a:ext uri="{FF2B5EF4-FFF2-40B4-BE49-F238E27FC236}">
                <a16:creationId xmlns:a16="http://schemas.microsoft.com/office/drawing/2014/main" id="{C6C79F3B-6B68-BA3C-6CBE-C26E339E450E}"/>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15" name="投影片編號版面配置區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sp>
        <p:nvSpPr>
          <p:cNvPr id="8" name="矩形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0" name="圖片 9" descr="包含軟體動物、昆蟲的圖片&#10;&#10;自動產生的描述">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標題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rtlCol="0"/>
          <a:lstStyle>
            <a:lvl1pPr algn="ctr">
              <a:defRPr lang="zh-TW"/>
            </a:lvl1pPr>
          </a:lstStyle>
          <a:p>
            <a:pPr rtl="0"/>
            <a:r>
              <a:rPr lang="zh-TW" altLang="en-US"/>
              <a:t>按一下以編輯母片標題樣式</a:t>
            </a:r>
            <a:endParaRPr lang="zh-TW"/>
          </a:p>
        </p:txBody>
      </p:sp>
      <p:sp>
        <p:nvSpPr>
          <p:cNvPr id="3" name="頁尾版面配置區 2">
            <a:extLst>
              <a:ext uri="{FF2B5EF4-FFF2-40B4-BE49-F238E27FC236}">
                <a16:creationId xmlns:a16="http://schemas.microsoft.com/office/drawing/2014/main" id="{E158D7F8-0920-52BA-580D-07249122876C}"/>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4" name="投影片編號版面配置區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
        <p:nvSpPr>
          <p:cNvPr id="12" name="內容版面配置區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rtlCol="0"/>
          <a:lstStyle>
            <a:defPPr>
              <a:defRPr lang="zh-TW"/>
            </a:def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36" name="圖片 35" descr="樹的特寫&#10;&#10;以中可信度自動產生的描述">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標題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rtlCol="0"/>
          <a:lstStyle>
            <a:defPPr>
              <a:defRPr lang="zh-TW"/>
            </a:defPPr>
          </a:lstStyle>
          <a:p>
            <a:pPr rtl="0"/>
            <a:r>
              <a:rPr lang="zh-TW" altLang="en-US"/>
              <a:t>按一下以編輯母片標題樣式</a:t>
            </a:r>
            <a:endParaRPr lang="zh-TW"/>
          </a:p>
        </p:txBody>
      </p:sp>
      <p:sp>
        <p:nvSpPr>
          <p:cNvPr id="8" name="頁尾版面配置區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zh-TW"/>
            </a:defPPr>
          </a:lstStyle>
          <a:p>
            <a:pPr rtl="0"/>
            <a:r>
              <a:rPr lang="zh-TW"/>
              <a:t>簡報標題</a:t>
            </a:r>
            <a:endParaRPr lang="zh-TW" dirty="0"/>
          </a:p>
        </p:txBody>
      </p:sp>
      <p:sp>
        <p:nvSpPr>
          <p:cNvPr id="9" name="投影片編號版面配置區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zh-TW"/>
            </a:defPPr>
          </a:lstStyle>
          <a:p>
            <a:pPr rtl="0"/>
            <a:fld id="{294A09A9-5501-47C1-A89A-A340965A2BE2}" type="slidenum">
              <a:rPr lang="zh-TW" smtClean="0"/>
              <a:t>‹#›</a:t>
            </a:fld>
            <a:endParaRPr lang="zh-TW" dirty="0"/>
          </a:p>
        </p:txBody>
      </p:sp>
      <p:sp>
        <p:nvSpPr>
          <p:cNvPr id="29" name="文字版面配置區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rtlCol="0" anchor="b">
            <a:normAutofit/>
          </a:bodyPr>
          <a:lstStyle>
            <a:lvl1pPr marL="0" indent="0">
              <a:buFont typeface="Arial" panose="020B0604020202020204" pitchFamily="34" charset="0"/>
              <a:buNone/>
              <a:defRPr lang="zh-TW" sz="2000" b="0">
                <a:latin typeface="+mj-ea"/>
                <a:ea typeface="+mj-ea"/>
              </a:defRPr>
            </a:lvl1pPr>
            <a:lvl2pPr marL="457200" indent="0">
              <a:buNone/>
              <a:defRPr lang="zh-TW" sz="2000" b="1"/>
            </a:lvl2pPr>
            <a:lvl3pPr marL="914400" indent="0">
              <a:buNone/>
              <a:defRPr lang="zh-TW" sz="1800" b="1"/>
            </a:lvl3pPr>
            <a:lvl4pPr marL="1371600" indent="0">
              <a:buNone/>
              <a:defRPr lang="zh-TW" sz="1600" b="1"/>
            </a:lvl4pPr>
            <a:lvl5pPr marL="1828800" indent="0">
              <a:buNone/>
              <a:defRPr lang="zh-TW" sz="1600" b="1"/>
            </a:lvl5pPr>
            <a:lvl6pPr marL="2286000" indent="0">
              <a:buNone/>
              <a:defRPr lang="zh-TW" sz="1600" b="1"/>
            </a:lvl6pPr>
            <a:lvl7pPr marL="2743200" indent="0">
              <a:buNone/>
              <a:defRPr lang="zh-TW" sz="1600" b="1"/>
            </a:lvl7pPr>
            <a:lvl8pPr marL="3200400" indent="0">
              <a:buNone/>
              <a:defRPr lang="zh-TW" sz="1600" b="1"/>
            </a:lvl8pPr>
            <a:lvl9pPr marL="3657600" indent="0">
              <a:buNone/>
              <a:defRPr lang="zh-TW" sz="1600" b="1"/>
            </a:lvl9pPr>
          </a:lstStyle>
          <a:p>
            <a:pPr lvl="0" rtl="0"/>
            <a:r>
              <a:rPr lang="zh-TW" altLang="en-US"/>
              <a:t>按一下以編輯母片文字樣式</a:t>
            </a:r>
          </a:p>
        </p:txBody>
      </p:sp>
      <p:sp>
        <p:nvSpPr>
          <p:cNvPr id="30" name="內容預留位置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rtlCol="0">
            <a:normAutofit/>
          </a:bodyPr>
          <a:lstStyle>
            <a:lvl1pPr marL="228600" indent="-228600">
              <a:buClr>
                <a:srgbClr val="73292A"/>
              </a:buClr>
              <a:buFont typeface="Arial" panose="020B0604020202020204" pitchFamily="34" charset="0"/>
              <a:buChar char="•"/>
              <a:defRPr lang="zh-TW" sz="1600"/>
            </a:lvl1pPr>
            <a:lvl2pPr marL="685800" indent="-228600">
              <a:buClr>
                <a:srgbClr val="73292A"/>
              </a:buClr>
              <a:buFont typeface="Arial" panose="020B0604020202020204" pitchFamily="34" charset="0"/>
              <a:buChar char="•"/>
              <a:defRPr lang="zh-TW" sz="1400"/>
            </a:lvl2pPr>
            <a:lvl3pPr marL="1143000" indent="-228600">
              <a:buClr>
                <a:srgbClr val="73292A"/>
              </a:buClr>
              <a:buFont typeface="Arial" panose="020B0604020202020204" pitchFamily="34" charset="0"/>
              <a:buChar char="•"/>
              <a:defRPr lang="zh-TW" sz="1200"/>
            </a:lvl3pPr>
            <a:lvl4pPr marL="1600200" indent="-228600">
              <a:buClr>
                <a:srgbClr val="73292A"/>
              </a:buClr>
              <a:buFont typeface="Arial" panose="020B0604020202020204" pitchFamily="34" charset="0"/>
              <a:buChar char="•"/>
              <a:defRPr lang="zh-TW" sz="1100"/>
            </a:lvl4pPr>
            <a:lvl5pPr marL="2057400" indent="-228600">
              <a:buClr>
                <a:srgbClr val="73292A"/>
              </a:buClr>
              <a:buFont typeface="Arial" panose="020B0604020202020204" pitchFamily="34" charset="0"/>
              <a:buChar char="•"/>
              <a:defRPr lang="zh-TW" sz="1100"/>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31" name="文字版面配置區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rtlCol="0" anchor="b">
            <a:normAutofit/>
          </a:bodyPr>
          <a:lstStyle>
            <a:lvl1pPr marL="0" indent="0">
              <a:buFont typeface="Arial" panose="020B0604020202020204" pitchFamily="34" charset="0"/>
              <a:buNone/>
              <a:defRPr lang="zh-TW" sz="2000" b="0">
                <a:latin typeface="+mj-ea"/>
                <a:ea typeface="+mj-ea"/>
              </a:defRPr>
            </a:lvl1pPr>
            <a:lvl2pPr marL="457200" indent="0">
              <a:buNone/>
              <a:defRPr lang="zh-TW" sz="2000" b="1"/>
            </a:lvl2pPr>
            <a:lvl3pPr marL="914400" indent="0">
              <a:buNone/>
              <a:defRPr lang="zh-TW" sz="1800" b="1"/>
            </a:lvl3pPr>
            <a:lvl4pPr marL="1371600" indent="0">
              <a:buNone/>
              <a:defRPr lang="zh-TW" sz="1600" b="1"/>
            </a:lvl4pPr>
            <a:lvl5pPr marL="1828800" indent="0">
              <a:buNone/>
              <a:defRPr lang="zh-TW" sz="1600" b="1"/>
            </a:lvl5pPr>
            <a:lvl6pPr marL="2286000" indent="0">
              <a:buNone/>
              <a:defRPr lang="zh-TW" sz="1600" b="1"/>
            </a:lvl6pPr>
            <a:lvl7pPr marL="2743200" indent="0">
              <a:buNone/>
              <a:defRPr lang="zh-TW" sz="1600" b="1"/>
            </a:lvl7pPr>
            <a:lvl8pPr marL="3200400" indent="0">
              <a:buNone/>
              <a:defRPr lang="zh-TW" sz="1600" b="1"/>
            </a:lvl8pPr>
            <a:lvl9pPr marL="3657600" indent="0">
              <a:buNone/>
              <a:defRPr lang="zh-TW" sz="1600" b="1"/>
            </a:lvl9pPr>
          </a:lstStyle>
          <a:p>
            <a:pPr lvl="0" rtl="0"/>
            <a:r>
              <a:rPr lang="zh-TW" altLang="en-US"/>
              <a:t>按一下以編輯母片文字樣式</a:t>
            </a:r>
          </a:p>
        </p:txBody>
      </p:sp>
      <p:sp>
        <p:nvSpPr>
          <p:cNvPr id="32" name="內容版面配置區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rtlCol="0">
            <a:normAutofit/>
          </a:bodyPr>
          <a:lstStyle>
            <a:lvl1pPr>
              <a:buClr>
                <a:srgbClr val="73292A"/>
              </a:buClr>
              <a:defRPr lang="zh-TW" sz="1600"/>
            </a:lvl1pPr>
            <a:lvl2pPr>
              <a:buClr>
                <a:srgbClr val="73292A"/>
              </a:buClr>
              <a:defRPr lang="zh-TW" sz="1400"/>
            </a:lvl2pPr>
            <a:lvl3pPr>
              <a:buClr>
                <a:srgbClr val="73292A"/>
              </a:buClr>
              <a:defRPr lang="zh-TW" sz="1200"/>
            </a:lvl3pPr>
            <a:lvl4pPr>
              <a:buClr>
                <a:srgbClr val="73292A"/>
              </a:buClr>
              <a:defRPr lang="zh-TW" sz="1100"/>
            </a:lvl4pPr>
            <a:lvl5pPr>
              <a:buClr>
                <a:srgbClr val="73292A"/>
              </a:buClr>
              <a:defRPr lang="zh-TW" sz="1100"/>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pic>
        <p:nvPicPr>
          <p:cNvPr id="38" name="圖片 37" descr="一群花&#10;&#10;以低可信度自動產生的描述">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文字版面配置區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rtlCol="0" anchor="ctr">
            <a:normAutofit/>
          </a:bodyPr>
          <a:lstStyle>
            <a:lvl1pPr marL="0" indent="0" algn="ctr">
              <a:spcBef>
                <a:spcPts val="0"/>
              </a:spcBef>
              <a:buNone/>
              <a:defRPr lang="zh-TW" sz="30000">
                <a:solidFill>
                  <a:schemeClr val="bg1"/>
                </a:solidFill>
                <a:latin typeface="+mj-ea"/>
                <a:ea typeface="+mj-ea"/>
              </a:defRPr>
            </a:lvl1pPr>
          </a:lstStyle>
          <a:p>
            <a:pPr lvl="0" rtl="0"/>
            <a:r>
              <a:rPr lang="zh-TW"/>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比較">
    <p:bg>
      <p:bgPr>
        <a:solidFill>
          <a:schemeClr val="tx2"/>
        </a:solid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cxnSp>
        <p:nvCxnSpPr>
          <p:cNvPr id="12" name="直線接點​​(S)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圖片 13" descr="包含軟體動物、昆蟲的圖片&#10;&#10;自動產生的描述">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標題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lvl1pPr algn="ctr">
              <a:defRPr lang="zh-TW"/>
            </a:lvl1pPr>
          </a:lstStyle>
          <a:p>
            <a:pPr rtl="0"/>
            <a:r>
              <a:rPr lang="zh-TW" altLang="en-US"/>
              <a:t>按一下以編輯母片標題樣式</a:t>
            </a:r>
            <a:endParaRPr lang="zh-TW"/>
          </a:p>
        </p:txBody>
      </p:sp>
      <p:sp>
        <p:nvSpPr>
          <p:cNvPr id="3" name="文字預留位置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rtlCol="0" anchor="b">
            <a:normAutofit/>
          </a:bodyPr>
          <a:lstStyle>
            <a:lvl1pPr marL="0" indent="0">
              <a:buNone/>
              <a:defRPr lang="zh-TW" sz="2000" b="0">
                <a:latin typeface="+mj-ea"/>
                <a:ea typeface="+mj-ea"/>
              </a:defRPr>
            </a:lvl1pPr>
            <a:lvl2pPr marL="457200" indent="0">
              <a:buNone/>
              <a:defRPr lang="zh-TW" sz="2000" b="1"/>
            </a:lvl2pPr>
            <a:lvl3pPr marL="914400" indent="0">
              <a:buNone/>
              <a:defRPr lang="zh-TW" sz="1800" b="1"/>
            </a:lvl3pPr>
            <a:lvl4pPr marL="1371600" indent="0">
              <a:buNone/>
              <a:defRPr lang="zh-TW" sz="1600" b="1"/>
            </a:lvl4pPr>
            <a:lvl5pPr marL="1828800" indent="0">
              <a:buNone/>
              <a:defRPr lang="zh-TW" sz="1600" b="1"/>
            </a:lvl5pPr>
            <a:lvl6pPr marL="2286000" indent="0">
              <a:buNone/>
              <a:defRPr lang="zh-TW" sz="1600" b="1"/>
            </a:lvl6pPr>
            <a:lvl7pPr marL="2743200" indent="0">
              <a:buNone/>
              <a:defRPr lang="zh-TW" sz="1600" b="1"/>
            </a:lvl7pPr>
            <a:lvl8pPr marL="3200400" indent="0">
              <a:buNone/>
              <a:defRPr lang="zh-TW" sz="1600" b="1"/>
            </a:lvl8pPr>
            <a:lvl9pPr marL="3657600" indent="0">
              <a:buNone/>
              <a:defRPr lang="zh-TW" sz="1600" b="1"/>
            </a:lvl9pPr>
          </a:lstStyle>
          <a:p>
            <a:pPr lvl="0" rtl="0"/>
            <a:r>
              <a:rPr lang="zh-TW" altLang="en-US"/>
              <a:t>按一下以編輯母片文字樣式</a:t>
            </a:r>
          </a:p>
        </p:txBody>
      </p:sp>
      <p:sp>
        <p:nvSpPr>
          <p:cNvPr id="4" name="內容預留位置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rtlCol="0">
            <a:normAutofit/>
          </a:bodyPr>
          <a:lstStyle>
            <a:lvl1pPr marL="228600" indent="-228600">
              <a:buClr>
                <a:srgbClr val="73292A"/>
              </a:buClr>
              <a:buFont typeface="Arial" panose="020B0604020202020204" pitchFamily="34" charset="0"/>
              <a:buChar char="•"/>
              <a:defRPr lang="zh-TW" sz="1600"/>
            </a:lvl1pPr>
            <a:lvl2pPr marL="685800" indent="-228600">
              <a:buClr>
                <a:srgbClr val="73292A"/>
              </a:buClr>
              <a:buFont typeface="Arial" panose="020B0604020202020204" pitchFamily="34" charset="0"/>
              <a:buChar char="•"/>
              <a:defRPr lang="zh-TW" sz="1400"/>
            </a:lvl2pPr>
            <a:lvl3pPr marL="1143000" indent="-228600">
              <a:buClr>
                <a:srgbClr val="73292A"/>
              </a:buClr>
              <a:buFont typeface="Arial" panose="020B0604020202020204" pitchFamily="34" charset="0"/>
              <a:buChar char="•"/>
              <a:defRPr lang="zh-TW" sz="1200"/>
            </a:lvl3pPr>
            <a:lvl4pPr marL="1600200" indent="-228600">
              <a:buClr>
                <a:srgbClr val="73292A"/>
              </a:buClr>
              <a:buFont typeface="Arial" panose="020B0604020202020204" pitchFamily="34" charset="0"/>
              <a:buChar char="•"/>
              <a:defRPr lang="zh-TW" sz="1100"/>
            </a:lvl4pPr>
            <a:lvl5pPr marL="2057400" indent="-228600">
              <a:buClr>
                <a:srgbClr val="73292A"/>
              </a:buClr>
              <a:buFont typeface="Arial" panose="020B0604020202020204" pitchFamily="34" charset="0"/>
              <a:buChar char="•"/>
              <a:defRPr lang="zh-TW" sz="1100"/>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5" name="文字預留位置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rtlCol="0" anchor="b">
            <a:normAutofit/>
          </a:bodyPr>
          <a:lstStyle>
            <a:lvl1pPr marL="0" indent="0">
              <a:buNone/>
              <a:defRPr lang="zh-TW" sz="2000" b="0">
                <a:latin typeface="+mj-ea"/>
                <a:ea typeface="+mj-ea"/>
              </a:defRPr>
            </a:lvl1pPr>
            <a:lvl2pPr marL="457200" indent="0">
              <a:buNone/>
              <a:defRPr lang="zh-TW" sz="2000" b="1"/>
            </a:lvl2pPr>
            <a:lvl3pPr marL="914400" indent="0">
              <a:buNone/>
              <a:defRPr lang="zh-TW" sz="1800" b="1"/>
            </a:lvl3pPr>
            <a:lvl4pPr marL="1371600" indent="0">
              <a:buNone/>
              <a:defRPr lang="zh-TW" sz="1600" b="1"/>
            </a:lvl4pPr>
            <a:lvl5pPr marL="1828800" indent="0">
              <a:buNone/>
              <a:defRPr lang="zh-TW" sz="1600" b="1"/>
            </a:lvl5pPr>
            <a:lvl6pPr marL="2286000" indent="0">
              <a:buNone/>
              <a:defRPr lang="zh-TW" sz="1600" b="1"/>
            </a:lvl6pPr>
            <a:lvl7pPr marL="2743200" indent="0">
              <a:buNone/>
              <a:defRPr lang="zh-TW" sz="1600" b="1"/>
            </a:lvl7pPr>
            <a:lvl8pPr marL="3200400" indent="0">
              <a:buNone/>
              <a:defRPr lang="zh-TW" sz="1600" b="1"/>
            </a:lvl8pPr>
            <a:lvl9pPr marL="3657600" indent="0">
              <a:buNone/>
              <a:defRPr lang="zh-TW" sz="1600" b="1"/>
            </a:lvl9pPr>
          </a:lstStyle>
          <a:p>
            <a:pPr lvl="0" rtl="0"/>
            <a:r>
              <a:rPr lang="zh-TW" altLang="en-US"/>
              <a:t>按一下以編輯母片文字樣式</a:t>
            </a:r>
          </a:p>
        </p:txBody>
      </p:sp>
      <p:sp>
        <p:nvSpPr>
          <p:cNvPr id="6" name="內容預留位置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rtlCol="0">
            <a:normAutofit/>
          </a:bodyPr>
          <a:lstStyle>
            <a:lvl1pPr>
              <a:buClr>
                <a:srgbClr val="73292A"/>
              </a:buClr>
              <a:defRPr lang="zh-TW" sz="1600"/>
            </a:lvl1pPr>
            <a:lvl2pPr>
              <a:buClr>
                <a:srgbClr val="73292A"/>
              </a:buClr>
              <a:defRPr lang="zh-TW" sz="1400"/>
            </a:lvl2pPr>
            <a:lvl3pPr>
              <a:buClr>
                <a:srgbClr val="73292A"/>
              </a:buClr>
              <a:defRPr lang="zh-TW" sz="1200"/>
            </a:lvl3pPr>
            <a:lvl4pPr>
              <a:buClr>
                <a:srgbClr val="73292A"/>
              </a:buClr>
              <a:defRPr lang="zh-TW" sz="1100"/>
            </a:lvl4pPr>
            <a:lvl5pPr>
              <a:buClr>
                <a:srgbClr val="73292A"/>
              </a:buClr>
              <a:defRPr lang="zh-TW" sz="1100"/>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8" name="頁尾版面配置區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zh-TW"/>
            </a:defPPr>
          </a:lstStyle>
          <a:p>
            <a:pPr rtl="0"/>
            <a:r>
              <a:rPr lang="zh-TW"/>
              <a:t>簡報標題</a:t>
            </a:r>
            <a:endParaRPr lang="zh-TW" dirty="0"/>
          </a:p>
        </p:txBody>
      </p:sp>
      <p:sp>
        <p:nvSpPr>
          <p:cNvPr id="9" name="投影片編號版面配置區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zh-TW"/>
            </a:defPPr>
          </a:lstStyle>
          <a:p>
            <a:pPr rtl="0"/>
            <a:fld id="{294A09A9-5501-47C1-A89A-A340965A2BE2}" type="slidenum">
              <a:rPr lang="zh-TW" smtClean="0"/>
              <a:t>‹#›</a:t>
            </a:fld>
            <a:endParaRPr lang="zh-TW" dirty="0"/>
          </a:p>
        </p:txBody>
      </p:sp>
      <p:sp>
        <p:nvSpPr>
          <p:cNvPr id="15" name="文字預留位置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rtlCol="0" anchor="b">
            <a:normAutofit/>
          </a:bodyPr>
          <a:lstStyle>
            <a:lvl1pPr marL="0" indent="0">
              <a:buNone/>
              <a:defRPr lang="zh-TW" sz="2000" b="0">
                <a:latin typeface="+mj-ea"/>
                <a:ea typeface="+mj-ea"/>
              </a:defRPr>
            </a:lvl1pPr>
            <a:lvl2pPr marL="457200" indent="0">
              <a:buNone/>
              <a:defRPr lang="zh-TW" sz="2000" b="1"/>
            </a:lvl2pPr>
            <a:lvl3pPr marL="914400" indent="0">
              <a:buNone/>
              <a:defRPr lang="zh-TW" sz="1800" b="1"/>
            </a:lvl3pPr>
            <a:lvl4pPr marL="1371600" indent="0">
              <a:buNone/>
              <a:defRPr lang="zh-TW" sz="1600" b="1"/>
            </a:lvl4pPr>
            <a:lvl5pPr marL="1828800" indent="0">
              <a:buNone/>
              <a:defRPr lang="zh-TW" sz="1600" b="1"/>
            </a:lvl5pPr>
            <a:lvl6pPr marL="2286000" indent="0">
              <a:buNone/>
              <a:defRPr lang="zh-TW" sz="1600" b="1"/>
            </a:lvl6pPr>
            <a:lvl7pPr marL="2743200" indent="0">
              <a:buNone/>
              <a:defRPr lang="zh-TW" sz="1600" b="1"/>
            </a:lvl7pPr>
            <a:lvl8pPr marL="3200400" indent="0">
              <a:buNone/>
              <a:defRPr lang="zh-TW" sz="1600" b="1"/>
            </a:lvl8pPr>
            <a:lvl9pPr marL="3657600" indent="0">
              <a:buNone/>
              <a:defRPr lang="zh-TW" sz="1600" b="1"/>
            </a:lvl9pPr>
          </a:lstStyle>
          <a:p>
            <a:pPr lvl="0" rtl="0"/>
            <a:r>
              <a:rPr lang="zh-TW" altLang="en-US"/>
              <a:t>按一下以編輯母片文字樣式</a:t>
            </a:r>
          </a:p>
        </p:txBody>
      </p:sp>
      <p:sp>
        <p:nvSpPr>
          <p:cNvPr id="16" name="內容預留位置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rtlCol="0">
            <a:normAutofit/>
          </a:bodyPr>
          <a:lstStyle>
            <a:lvl1pPr>
              <a:buClr>
                <a:srgbClr val="73292A"/>
              </a:buClr>
              <a:defRPr lang="zh-TW" sz="1600"/>
            </a:lvl1pPr>
            <a:lvl2pPr>
              <a:buClr>
                <a:srgbClr val="73292A"/>
              </a:buClr>
              <a:defRPr lang="zh-TW" sz="1400"/>
            </a:lvl2pPr>
            <a:lvl3pPr>
              <a:buClr>
                <a:srgbClr val="73292A"/>
              </a:buClr>
              <a:defRPr lang="zh-TW" sz="1200"/>
            </a:lvl3pPr>
            <a:lvl4pPr>
              <a:buClr>
                <a:srgbClr val="73292A"/>
              </a:buClr>
              <a:defRPr lang="zh-TW" sz="1100"/>
            </a:lvl4pPr>
            <a:lvl5pPr>
              <a:buClr>
                <a:srgbClr val="73292A"/>
              </a:buClr>
              <a:defRPr lang="zh-TW" sz="1100"/>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6" name="圖片 5" descr="包含布料的圖片&#10;&#10;自動產生的描述">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矩形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8" name="圖片 7" descr="包含花、植物的圖片&#10;&#10;自動產生的描述">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圖片 9" descr="花的特寫&#10;&#10;以低可信度自動產生的描述">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圖片 11" descr="花的特寫&#10;&#10;以低可信度自動產生的描述">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矩形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sp>
        <p:nvSpPr>
          <p:cNvPr id="16" name="矩形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sp>
        <p:nvSpPr>
          <p:cNvPr id="2" name="標題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rtlCol="0"/>
          <a:lstStyle>
            <a:lvl1pPr algn="ctr">
              <a:defRPr lang="zh-TW"/>
            </a:lvl1pPr>
          </a:lstStyle>
          <a:p>
            <a:pPr rtl="0"/>
            <a:r>
              <a:rPr lang="zh-TW" altLang="en-US"/>
              <a:t>按一下以編輯母片標題樣式</a:t>
            </a:r>
            <a:endParaRPr lang="zh-TW"/>
          </a:p>
        </p:txBody>
      </p:sp>
      <p:sp>
        <p:nvSpPr>
          <p:cNvPr id="19" name="內容版面配置區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rtlCol="0" anchor="ctr">
            <a:normAutofit/>
          </a:bodyPr>
          <a:lstStyle>
            <a:lvl1pPr marL="0" indent="0" algn="l">
              <a:lnSpc>
                <a:spcPct val="150000"/>
              </a:lnSpc>
              <a:buNone/>
              <a:defRPr lang="zh-TW" sz="2400">
                <a:latin typeface="Microsoft JhengHei UI Light" panose="020F0302020204030204" pitchFamily="34" charset="0"/>
                <a:ea typeface="Microsoft JhengHei UI Light"/>
                <a:cs typeface="Gill Sans Nova Light" panose="020F0302020204030204" pitchFamily="34" charset="0"/>
              </a:defRPr>
            </a:lvl1pPr>
            <a:lvl2pPr algn="l">
              <a:lnSpc>
                <a:spcPct val="150000"/>
              </a:lnSpc>
              <a:defRPr lang="zh-TW" sz="2000">
                <a:latin typeface="Microsoft JhengHei UI Light" panose="020F0302020204030204" pitchFamily="34" charset="0"/>
                <a:ea typeface="Microsoft JhengHei UI Light"/>
                <a:cs typeface="Gill Sans Nova Light" panose="020F0302020204030204" pitchFamily="34" charset="0"/>
              </a:defRPr>
            </a:lvl2pPr>
            <a:lvl3pPr algn="ctr">
              <a:defRPr lang="zh-TW" sz="1600">
                <a:latin typeface="Microsoft JhengHei UI Light" panose="020F0302020204030204" pitchFamily="34" charset="0"/>
                <a:ea typeface="Microsoft JhengHei UI Light"/>
                <a:cs typeface="Gill Sans Nova Light" panose="020F0302020204030204" pitchFamily="34" charset="0"/>
              </a:defRPr>
            </a:lvl3pPr>
            <a:lvl4pPr algn="ctr">
              <a:defRPr lang="zh-TW" sz="1400">
                <a:latin typeface="Microsoft JhengHei UI Light" panose="020F0302020204030204" pitchFamily="34" charset="0"/>
                <a:ea typeface="Microsoft JhengHei UI Light"/>
                <a:cs typeface="Gill Sans Nova Light" panose="020F0302020204030204" pitchFamily="34" charset="0"/>
              </a:defRPr>
            </a:lvl4pPr>
            <a:lvl5pPr algn="ctr">
              <a:defRPr lang="zh-TW" sz="1400">
                <a:latin typeface="Microsoft JhengHei UI Light" panose="020F0302020204030204" pitchFamily="34" charset="0"/>
                <a:ea typeface="Microsoft JhengHei UI Light"/>
                <a:cs typeface="Gill Sans Nova Light" panose="020F0302020204030204" pitchFamily="34" charset="0"/>
              </a:defRPr>
            </a:lvl5pPr>
          </a:lstStyle>
          <a:p>
            <a:pPr lvl="0" rtl="0"/>
            <a:r>
              <a:rPr lang="zh-TW" altLang="en-US"/>
              <a:t>按一下以編輯母片文字樣式</a:t>
            </a:r>
          </a:p>
          <a:p>
            <a:pPr lvl="1" rtl="0"/>
            <a:r>
              <a:rPr lang="zh-TW" altLang="en-US"/>
              <a:t>第二層</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兩個內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sp>
        <p:nvSpPr>
          <p:cNvPr id="10" name="矩形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1" name="圖片 10" descr="包含軟體動物、昆蟲的圖片&#10;&#10;自動產生的描述">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標題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rtlCol="0"/>
          <a:lstStyle>
            <a:lvl1pPr algn="ctr">
              <a:defRPr lang="zh-TW"/>
            </a:lvl1pPr>
          </a:lstStyle>
          <a:p>
            <a:pPr rtl="0"/>
            <a:r>
              <a:rPr lang="zh-TW" altLang="en-US"/>
              <a:t>按一下以編輯母片標題樣式</a:t>
            </a:r>
            <a:endParaRPr lang="zh-TW"/>
          </a:p>
        </p:txBody>
      </p:sp>
      <p:sp>
        <p:nvSpPr>
          <p:cNvPr id="3" name="內容預留位置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rtlCol="0"/>
          <a:lstStyle>
            <a:defPPr>
              <a:defRPr lang="zh-TW"/>
            </a:def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4" name="內容預留位置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rtlCol="0"/>
          <a:lstStyle>
            <a:defPPr>
              <a:defRPr lang="zh-TW"/>
            </a:def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5" name="頁尾版面配置區 4">
            <a:extLst>
              <a:ext uri="{FF2B5EF4-FFF2-40B4-BE49-F238E27FC236}">
                <a16:creationId xmlns:a16="http://schemas.microsoft.com/office/drawing/2014/main" id="{C119B248-9F11-0A11-E6AF-776D371E14A3}"/>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8" name="投影片編號版面配置區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sp>
        <p:nvSpPr>
          <p:cNvPr id="6" name="矩形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7" name="圖片 6" descr="包含軟體動物、昆蟲的圖片&#10;&#10;自動產生的描述">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標題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rtlCol="0"/>
          <a:lstStyle>
            <a:lvl1pPr algn="ctr">
              <a:defRPr lang="zh-TW"/>
            </a:lvl1pPr>
          </a:lstStyle>
          <a:p>
            <a:pPr rtl="0"/>
            <a:r>
              <a:rPr lang="zh-TW" altLang="en-US"/>
              <a:t>按一下以編輯母片標題樣式</a:t>
            </a:r>
            <a:endParaRPr lang="zh-TW"/>
          </a:p>
        </p:txBody>
      </p:sp>
      <p:sp>
        <p:nvSpPr>
          <p:cNvPr id="4" name="頁尾版面配置區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defPPr>
              <a:defRPr lang="zh-TW"/>
            </a:defPPr>
          </a:lstStyle>
          <a:p>
            <a:pPr rtl="0"/>
            <a:r>
              <a:rPr lang="zh-TW"/>
              <a:t>簡報標題</a:t>
            </a:r>
            <a:endParaRPr lang="zh-TW" dirty="0"/>
          </a:p>
        </p:txBody>
      </p:sp>
      <p:sp>
        <p:nvSpPr>
          <p:cNvPr id="5" name="投影片編號版面配置區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defPPr>
              <a:defRPr lang="zh-TW"/>
            </a:defPPr>
          </a:lstStyle>
          <a:p>
            <a:pPr rtl="0"/>
            <a:fld id="{294A09A9-5501-47C1-A89A-A340965A2BE2}" type="slidenum">
              <a:rPr lang="zh-TW" smtClean="0"/>
              <a:t>‹#›</a:t>
            </a:fld>
            <a:endParaRPr lang="zh-TW"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7AC6CA6E-C1AB-4B24-80C7-A4B12640BE6F}"/>
              </a:ext>
            </a:extLst>
          </p:cNvPr>
          <p:cNvSpPr>
            <a:spLocks noGrp="1"/>
          </p:cNvSpPr>
          <p:nvPr>
            <p:ph type="ftr" sz="quarter" idx="11"/>
          </p:nvPr>
        </p:nvSpPr>
        <p:spPr/>
        <p:txBody>
          <a:bodyPr rtlCol="0"/>
          <a:lstStyle>
            <a:defPPr>
              <a:defRPr lang="zh-TW"/>
            </a:defPPr>
          </a:lstStyle>
          <a:p>
            <a:pPr rtl="0"/>
            <a:r>
              <a:rPr lang="zh-TW"/>
              <a:t>簡報標題</a:t>
            </a:r>
            <a:endParaRPr lang="zh-TW" dirty="0"/>
          </a:p>
        </p:txBody>
      </p:sp>
      <p:sp>
        <p:nvSpPr>
          <p:cNvPr id="4" name="投影片編號版面配置區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defPPr>
              <a:defRPr lang="zh-TW"/>
            </a:defPPr>
          </a:lstStyle>
          <a:p>
            <a:pPr rtl="0"/>
            <a:fld id="{294A09A9-5501-47C1-A89A-A340965A2BE2}" type="slidenum">
              <a:rPr lang="zh-TW" smtClean="0"/>
              <a:t>‹#›</a:t>
            </a:fld>
            <a:endParaRPr lang="zh-TW"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zh-TW" sz="3200"/>
            </a:lvl1pPr>
          </a:lstStyle>
          <a:p>
            <a:pPr rtl="0"/>
            <a:r>
              <a:rPr lang="zh-TW" altLang="en-US"/>
              <a:t>按一下以編輯母片標題樣式</a:t>
            </a:r>
            <a:endParaRPr lang="zh-TW"/>
          </a:p>
        </p:txBody>
      </p:sp>
      <p:sp>
        <p:nvSpPr>
          <p:cNvPr id="3" name="內容預留位置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zh-TW" sz="3200"/>
            </a:lvl1pPr>
            <a:lvl2pPr>
              <a:defRPr lang="zh-TW" sz="2800"/>
            </a:lvl2pPr>
            <a:lvl3pPr>
              <a:defRPr lang="zh-TW" sz="2400"/>
            </a:lvl3pPr>
            <a:lvl4pPr>
              <a:defRPr lang="zh-TW" sz="2000"/>
            </a:lvl4pPr>
            <a:lvl5pPr>
              <a:defRPr lang="zh-TW" sz="2000"/>
            </a:lvl5pPr>
            <a:lvl6pPr>
              <a:defRPr lang="zh-TW" sz="2000"/>
            </a:lvl6pPr>
            <a:lvl7pPr>
              <a:defRPr lang="zh-TW" sz="2000"/>
            </a:lvl7pPr>
            <a:lvl8pPr>
              <a:defRPr lang="zh-TW" sz="2000"/>
            </a:lvl8pPr>
            <a:lvl9pPr>
              <a:defRPr lang="zh-TW" sz="20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4" name="文字版面配置區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zh-TW" sz="1600"/>
            </a:lvl1pPr>
            <a:lvl2pPr marL="457200" indent="0">
              <a:buNone/>
              <a:defRPr lang="zh-TW" sz="1400"/>
            </a:lvl2pPr>
            <a:lvl3pPr marL="914400" indent="0">
              <a:buNone/>
              <a:defRPr lang="zh-TW" sz="1200"/>
            </a:lvl3pPr>
            <a:lvl4pPr marL="1371600" indent="0">
              <a:buNone/>
              <a:defRPr lang="zh-TW" sz="1000"/>
            </a:lvl4pPr>
            <a:lvl5pPr marL="1828800" indent="0">
              <a:buNone/>
              <a:defRPr lang="zh-TW" sz="1000"/>
            </a:lvl5pPr>
            <a:lvl6pPr marL="2286000" indent="0">
              <a:buNone/>
              <a:defRPr lang="zh-TW" sz="1000"/>
            </a:lvl6pPr>
            <a:lvl7pPr marL="2743200" indent="0">
              <a:buNone/>
              <a:defRPr lang="zh-TW" sz="1000"/>
            </a:lvl7pPr>
            <a:lvl8pPr marL="3200400" indent="0">
              <a:buNone/>
              <a:defRPr lang="zh-TW" sz="1000"/>
            </a:lvl8pPr>
            <a:lvl9pPr marL="3657600" indent="0">
              <a:buNone/>
              <a:defRPr lang="zh-TW" sz="1000"/>
            </a:lvl9pPr>
          </a:lstStyle>
          <a:p>
            <a:pPr lvl="0" rtl="0"/>
            <a:r>
              <a:rPr lang="zh-TW" altLang="en-US"/>
              <a:t>按一下以編輯母片文字樣式</a:t>
            </a:r>
          </a:p>
        </p:txBody>
      </p:sp>
      <p:sp>
        <p:nvSpPr>
          <p:cNvPr id="6" name="頁尾版面配置區 5">
            <a:extLst>
              <a:ext uri="{FF2B5EF4-FFF2-40B4-BE49-F238E27FC236}">
                <a16:creationId xmlns:a16="http://schemas.microsoft.com/office/drawing/2014/main" id="{F5AEF53B-C85C-47DB-ADE4-C1D9FA682945}"/>
              </a:ext>
            </a:extLst>
          </p:cNvPr>
          <p:cNvSpPr>
            <a:spLocks noGrp="1"/>
          </p:cNvSpPr>
          <p:nvPr>
            <p:ph type="ftr" sz="quarter" idx="11"/>
          </p:nvPr>
        </p:nvSpPr>
        <p:spPr/>
        <p:txBody>
          <a:bodyPr rtlCol="0"/>
          <a:lstStyle>
            <a:defPPr>
              <a:defRPr lang="zh-TW"/>
            </a:defPPr>
          </a:lstStyle>
          <a:p>
            <a:pPr rtl="0"/>
            <a:r>
              <a:rPr lang="zh-TW"/>
              <a:t>簡報標題</a:t>
            </a:r>
            <a:endParaRPr lang="zh-TW" dirty="0"/>
          </a:p>
        </p:txBody>
      </p:sp>
      <p:sp>
        <p:nvSpPr>
          <p:cNvPr id="7" name="投影片編號版面配置區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defPPr>
              <a:defRPr lang="zh-TW"/>
            </a:defPPr>
          </a:lstStyle>
          <a:p>
            <a:pPr rtl="0"/>
            <a:fld id="{294A09A9-5501-47C1-A89A-A340965A2BE2}" type="slidenum">
              <a:rPr lang="zh-TW" smtClean="0"/>
              <a:t>‹#›</a:t>
            </a:fld>
            <a:endParaRPr lang="zh-TW"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zh-TW" sz="3200"/>
            </a:lvl1pPr>
          </a:lstStyle>
          <a:p>
            <a:pPr rtl="0"/>
            <a:r>
              <a:rPr lang="zh-TW" altLang="en-US"/>
              <a:t>按一下以編輯母片標題樣式</a:t>
            </a:r>
            <a:endParaRPr lang="zh-TW"/>
          </a:p>
        </p:txBody>
      </p:sp>
      <p:sp>
        <p:nvSpPr>
          <p:cNvPr id="3" name="圖片預留位置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zh-TW" sz="3200"/>
            </a:lvl1pPr>
            <a:lvl2pPr marL="457200" indent="0">
              <a:buNone/>
              <a:defRPr lang="zh-TW" sz="2800"/>
            </a:lvl2pPr>
            <a:lvl3pPr marL="914400" indent="0">
              <a:buNone/>
              <a:defRPr lang="zh-TW" sz="2400"/>
            </a:lvl3pPr>
            <a:lvl4pPr marL="1371600" indent="0">
              <a:buNone/>
              <a:defRPr lang="zh-TW" sz="2000"/>
            </a:lvl4pPr>
            <a:lvl5pPr marL="1828800" indent="0">
              <a:buNone/>
              <a:defRPr lang="zh-TW" sz="2000"/>
            </a:lvl5pPr>
            <a:lvl6pPr marL="2286000" indent="0">
              <a:buNone/>
              <a:defRPr lang="zh-TW" sz="2000"/>
            </a:lvl6pPr>
            <a:lvl7pPr marL="2743200" indent="0">
              <a:buNone/>
              <a:defRPr lang="zh-TW" sz="2000"/>
            </a:lvl7pPr>
            <a:lvl8pPr marL="3200400" indent="0">
              <a:buNone/>
              <a:defRPr lang="zh-TW" sz="2000"/>
            </a:lvl8pPr>
            <a:lvl9pPr marL="3657600" indent="0">
              <a:buNone/>
              <a:defRPr lang="zh-TW" sz="2000"/>
            </a:lvl9pPr>
          </a:lstStyle>
          <a:p>
            <a:pPr rtl="0"/>
            <a:r>
              <a:rPr lang="zh-TW" altLang="en-US"/>
              <a:t>按一下圖示以新增圖片</a:t>
            </a:r>
            <a:endParaRPr lang="zh-TW" dirty="0"/>
          </a:p>
        </p:txBody>
      </p:sp>
      <p:sp>
        <p:nvSpPr>
          <p:cNvPr id="4" name="文字版面配置區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zh-TW" sz="1600"/>
            </a:lvl1pPr>
            <a:lvl2pPr marL="457200" indent="0">
              <a:buNone/>
              <a:defRPr lang="zh-TW" sz="1400"/>
            </a:lvl2pPr>
            <a:lvl3pPr marL="914400" indent="0">
              <a:buNone/>
              <a:defRPr lang="zh-TW" sz="1200"/>
            </a:lvl3pPr>
            <a:lvl4pPr marL="1371600" indent="0">
              <a:buNone/>
              <a:defRPr lang="zh-TW" sz="1000"/>
            </a:lvl4pPr>
            <a:lvl5pPr marL="1828800" indent="0">
              <a:buNone/>
              <a:defRPr lang="zh-TW" sz="1000"/>
            </a:lvl5pPr>
            <a:lvl6pPr marL="2286000" indent="0">
              <a:buNone/>
              <a:defRPr lang="zh-TW" sz="1000"/>
            </a:lvl6pPr>
            <a:lvl7pPr marL="2743200" indent="0">
              <a:buNone/>
              <a:defRPr lang="zh-TW" sz="1000"/>
            </a:lvl7pPr>
            <a:lvl8pPr marL="3200400" indent="0">
              <a:buNone/>
              <a:defRPr lang="zh-TW" sz="1000"/>
            </a:lvl8pPr>
            <a:lvl9pPr marL="3657600" indent="0">
              <a:buNone/>
              <a:defRPr lang="zh-TW" sz="1000"/>
            </a:lvl9pPr>
          </a:lstStyle>
          <a:p>
            <a:pPr lvl="0" rtl="0"/>
            <a:r>
              <a:rPr lang="zh-TW" altLang="en-US"/>
              <a:t>按一下以編輯母片文字樣式</a:t>
            </a:r>
          </a:p>
        </p:txBody>
      </p:sp>
      <p:sp>
        <p:nvSpPr>
          <p:cNvPr id="6" name="頁尾版面配置區 5">
            <a:extLst>
              <a:ext uri="{FF2B5EF4-FFF2-40B4-BE49-F238E27FC236}">
                <a16:creationId xmlns:a16="http://schemas.microsoft.com/office/drawing/2014/main" id="{08DA4DA3-10C7-48A6-9B15-38222B8CAD42}"/>
              </a:ext>
            </a:extLst>
          </p:cNvPr>
          <p:cNvSpPr>
            <a:spLocks noGrp="1"/>
          </p:cNvSpPr>
          <p:nvPr>
            <p:ph type="ftr" sz="quarter" idx="11"/>
          </p:nvPr>
        </p:nvSpPr>
        <p:spPr/>
        <p:txBody>
          <a:bodyPr rtlCol="0"/>
          <a:lstStyle>
            <a:defPPr>
              <a:defRPr lang="zh-TW"/>
            </a:defPPr>
          </a:lstStyle>
          <a:p>
            <a:pPr rtl="0"/>
            <a:r>
              <a:rPr lang="zh-TW"/>
              <a:t>簡報標題</a:t>
            </a:r>
            <a:endParaRPr lang="zh-TW" dirty="0"/>
          </a:p>
        </p:txBody>
      </p:sp>
      <p:sp>
        <p:nvSpPr>
          <p:cNvPr id="7" name="投影片編號版面配置區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defPPr>
              <a:defRPr lang="zh-TW"/>
            </a:defPPr>
          </a:lstStyle>
          <a:p>
            <a:pPr rtl="0"/>
            <a:fld id="{294A09A9-5501-47C1-A89A-A340965A2BE2}" type="slidenum">
              <a:rPr lang="zh-TW" smtClean="0"/>
              <a:t>‹#›</a:t>
            </a:fld>
            <a:endParaRPr lang="zh-TW"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比較">
    <p:spTree>
      <p:nvGrpSpPr>
        <p:cNvPr id="1" name=""/>
        <p:cNvGrpSpPr/>
        <p:nvPr/>
      </p:nvGrpSpPr>
      <p:grpSpPr>
        <a:xfrm>
          <a:off x="0" y="0"/>
          <a:ext cx="0" cy="0"/>
          <a:chOff x="0" y="0"/>
          <a:chExt cx="0" cy="0"/>
        </a:xfrm>
      </p:grpSpPr>
      <p:pic>
        <p:nvPicPr>
          <p:cNvPr id="4" name="圖片 3" descr="包含布料的圖片&#10;&#10;自動產生的描述">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矩形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3" name="圖片 12" descr="一群花&#10;&#10;以低可信度自動產生的描述">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標題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rtlCol="0"/>
          <a:lstStyle>
            <a:defPPr>
              <a:defRPr lang="zh-TW"/>
            </a:defPPr>
          </a:lstStyle>
          <a:p>
            <a:pPr rtl="0"/>
            <a:r>
              <a:rPr lang="zh-TW" altLang="en-US"/>
              <a:t>按一下以編輯母片標題樣式</a:t>
            </a:r>
            <a:endParaRPr lang="zh-TW"/>
          </a:p>
        </p:txBody>
      </p:sp>
      <p:sp>
        <p:nvSpPr>
          <p:cNvPr id="8" name="頁尾版面配置區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zh-TW"/>
            </a:defPPr>
          </a:lstStyle>
          <a:p>
            <a:pPr rtl="0"/>
            <a:r>
              <a:rPr lang="zh-TW"/>
              <a:t>簡報標題</a:t>
            </a:r>
            <a:endParaRPr lang="zh-TW" dirty="0"/>
          </a:p>
        </p:txBody>
      </p:sp>
      <p:sp>
        <p:nvSpPr>
          <p:cNvPr id="9" name="投影片編號版面配置區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zh-TW"/>
            </a:defPPr>
          </a:lstStyle>
          <a:p>
            <a:pPr rtl="0"/>
            <a:fld id="{294A09A9-5501-47C1-A89A-A340965A2BE2}" type="slidenum">
              <a:rPr lang="zh-TW" smtClean="0"/>
              <a:t>‹#›</a:t>
            </a:fld>
            <a:endParaRPr lang="zh-TW" dirty="0"/>
          </a:p>
        </p:txBody>
      </p:sp>
      <p:sp>
        <p:nvSpPr>
          <p:cNvPr id="32" name="內容版面配置區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rtlCol="0">
            <a:normAutofit/>
          </a:bodyPr>
          <a:lstStyle>
            <a:lvl1pPr marL="0" indent="0">
              <a:lnSpc>
                <a:spcPct val="150000"/>
              </a:lnSpc>
              <a:buClr>
                <a:srgbClr val="73292A"/>
              </a:buClr>
              <a:buNone/>
              <a:defRPr lang="zh-TW" sz="2400"/>
            </a:lvl1pPr>
            <a:lvl2pPr marL="228600">
              <a:buClr>
                <a:srgbClr val="73292A"/>
              </a:buClr>
              <a:defRPr lang="zh-TW" sz="2000"/>
            </a:lvl2pPr>
            <a:lvl3pPr marL="685800">
              <a:buClr>
                <a:srgbClr val="73292A"/>
              </a:buClr>
              <a:defRPr lang="zh-TW" sz="1800"/>
            </a:lvl3pPr>
            <a:lvl4pPr marL="1143000">
              <a:buClr>
                <a:srgbClr val="73292A"/>
              </a:buClr>
              <a:defRPr lang="zh-TW" sz="1600"/>
            </a:lvl4pPr>
            <a:lvl5pPr marL="1600200">
              <a:buClr>
                <a:srgbClr val="73292A"/>
              </a:buClr>
              <a:defRPr lang="zh-TW" sz="1600"/>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pic>
        <p:nvPicPr>
          <p:cNvPr id="6" name="圖片 5" descr="包含花、植物的圖片&#10;&#10;自動產生的描述">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文字版面配置區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rtlCol="0" anchor="ctr">
            <a:normAutofit/>
          </a:bodyPr>
          <a:lstStyle>
            <a:lvl1pPr marL="0" indent="0" algn="ctr">
              <a:spcBef>
                <a:spcPts val="0"/>
              </a:spcBef>
              <a:buNone/>
              <a:defRPr lang="zh-TW" sz="30000">
                <a:solidFill>
                  <a:schemeClr val="bg1"/>
                </a:solidFill>
                <a:latin typeface="+mj-ea"/>
                <a:ea typeface="+mj-ea"/>
              </a:defRPr>
            </a:lvl1pPr>
          </a:lstStyle>
          <a:p>
            <a:pPr lvl="0" rtl="0"/>
            <a:r>
              <a:rPr lang="zh-TW"/>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標題及內容">
    <p:bg>
      <p:bgPr>
        <a:solidFill>
          <a:schemeClr val="tx2"/>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solidFill>
                <a:schemeClr val="bg1"/>
              </a:solidFill>
            </a:endParaRPr>
          </a:p>
        </p:txBody>
      </p:sp>
      <p:sp>
        <p:nvSpPr>
          <p:cNvPr id="9" name="矩形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1" name="圖片 10" descr="包含軟體動物、昆蟲的圖片&#10;&#10;自動產生的描述">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圖片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標題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rtlCol="0"/>
          <a:lstStyle>
            <a:lvl1pPr algn="ctr">
              <a:defRPr lang="zh-TW">
                <a:latin typeface="Microsoft JhengHei UI" panose="02020502070401020303" pitchFamily="18" charset="0"/>
                <a:ea typeface="Microsoft JhengHei UI" panose="02020502070401020303" pitchFamily="18" charset="0"/>
              </a:defRPr>
            </a:lvl1pPr>
          </a:lstStyle>
          <a:p>
            <a:pPr rtl="0"/>
            <a:r>
              <a:rPr lang="zh-TW" altLang="en-US"/>
              <a:t>按一下以編輯母片標題樣式</a:t>
            </a:r>
            <a:endParaRPr lang="zh-TW"/>
          </a:p>
        </p:txBody>
      </p:sp>
      <p:sp>
        <p:nvSpPr>
          <p:cNvPr id="3" name="內容預留位置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rtlCol="0">
            <a:normAutofit/>
          </a:bodyPr>
          <a:lstStyle>
            <a:lvl1pPr marL="0" indent="0" algn="ctr">
              <a:lnSpc>
                <a:spcPct val="100000"/>
              </a:lnSpc>
              <a:buNone/>
              <a:defRPr lang="zh-TW" sz="2000">
                <a:latin typeface="Microsoft JhengHei UI Light" panose="020F0302020204030204" pitchFamily="34" charset="0"/>
                <a:ea typeface="Microsoft JhengHei UI Light"/>
                <a:cs typeface="Gill Sans Nova Light" panose="020F0302020204030204" pitchFamily="34" charset="0"/>
              </a:defRPr>
            </a:lvl1pPr>
            <a:lvl2pPr algn="ctr">
              <a:lnSpc>
                <a:spcPct val="100000"/>
              </a:lnSpc>
              <a:defRPr lang="zh-TW" sz="1800">
                <a:latin typeface="Microsoft JhengHei UI Light" panose="020F0302020204030204" pitchFamily="34" charset="0"/>
                <a:ea typeface="Microsoft JhengHei UI Light"/>
                <a:cs typeface="Gill Sans Nova Light" panose="020F0302020204030204" pitchFamily="34" charset="0"/>
              </a:defRPr>
            </a:lvl2pPr>
            <a:lvl3pPr algn="ctr">
              <a:defRPr lang="zh-TW" sz="1600">
                <a:latin typeface="Microsoft JhengHei UI Light" panose="020F0302020204030204" pitchFamily="34" charset="0"/>
                <a:ea typeface="Microsoft JhengHei UI Light"/>
                <a:cs typeface="Gill Sans Nova Light" panose="020F0302020204030204" pitchFamily="34" charset="0"/>
              </a:defRPr>
            </a:lvl3pPr>
            <a:lvl4pPr algn="ctr">
              <a:defRPr lang="zh-TW" sz="1400">
                <a:latin typeface="Microsoft JhengHei UI Light" panose="020F0302020204030204" pitchFamily="34" charset="0"/>
                <a:ea typeface="Microsoft JhengHei UI Light"/>
                <a:cs typeface="Gill Sans Nova Light" panose="020F0302020204030204" pitchFamily="34" charset="0"/>
              </a:defRPr>
            </a:lvl4pPr>
            <a:lvl5pPr algn="ctr">
              <a:defRPr lang="zh-TW" sz="1400">
                <a:latin typeface="Microsoft JhengHei UI Light" panose="020F0302020204030204" pitchFamily="34" charset="0"/>
                <a:ea typeface="Microsoft JhengHei UI Light"/>
                <a:cs typeface="Gill Sans Nova Light" panose="020F0302020204030204" pitchFamily="34" charset="0"/>
              </a:defRPr>
            </a:lvl5pPr>
          </a:lstStyle>
          <a:p>
            <a:pPr lvl="0" rtl="0"/>
            <a:r>
              <a:rPr lang="zh-TW" altLang="en-US"/>
              <a:t>按一下以編輯母片文字樣式</a:t>
            </a:r>
          </a:p>
          <a:p>
            <a:pPr lvl="1" rtl="0"/>
            <a:r>
              <a:rPr lang="zh-TW" altLang="en-US"/>
              <a:t>第二層</a:t>
            </a:r>
          </a:p>
        </p:txBody>
      </p:sp>
      <p:sp>
        <p:nvSpPr>
          <p:cNvPr id="14" name="頁尾版面配置區 13">
            <a:extLst>
              <a:ext uri="{FF2B5EF4-FFF2-40B4-BE49-F238E27FC236}">
                <a16:creationId xmlns:a16="http://schemas.microsoft.com/office/drawing/2014/main" id="{2F05D25C-B703-1868-603E-D468EF44D794}"/>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15" name="投影片編號版面配置區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bg>
      <p:bgPr>
        <a:solidFill>
          <a:schemeClr val="tx2"/>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1" name="圖片 10" descr="植物特寫&#10;&#10;以低可信度自動產生的描述">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圖片 8" descr="包含床單、布料的圖片&#10;&#10;自動產生的描述">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矩形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latin typeface="Microsoft JhengHei UI Light" panose="020B0302020104020203" pitchFamily="34" charset="-79"/>
              <a:ea typeface="Microsoft JhengHei UI Light"/>
              <a:cs typeface="Gill Sans Light" panose="020B0302020104020203" pitchFamily="34" charset="-79"/>
            </a:endParaRPr>
          </a:p>
        </p:txBody>
      </p:sp>
      <p:pic>
        <p:nvPicPr>
          <p:cNvPr id="15" name="圖片 14" descr="一張包含陶瓷器皿、瓷器的圖片&#10;&#10;自動產生的描述">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圖片 16" descr="包含文字的圖片&#10;&#10;自動產生的描述">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標題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rtlCol="0" anchor="b">
            <a:normAutofit/>
          </a:bodyPr>
          <a:lstStyle>
            <a:lvl1pPr algn="ctr">
              <a:defRPr lang="zh-TW" sz="4400"/>
            </a:lvl1pPr>
          </a:lstStyle>
          <a:p>
            <a:pPr rtl="0"/>
            <a:r>
              <a:rPr lang="zh-TW" altLang="en-US"/>
              <a:t>按一下以編輯母片標題樣式</a:t>
            </a:r>
            <a:endParaRPr lang="zh-TW"/>
          </a:p>
        </p:txBody>
      </p:sp>
      <p:sp>
        <p:nvSpPr>
          <p:cNvPr id="3" name="文字預留位置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rtlCol="0" anchor="ctr"/>
          <a:lstStyle>
            <a:lvl1pPr marL="0" indent="0" algn="ctr">
              <a:buNone/>
              <a:defRPr lang="zh-TW" sz="2400">
                <a:solidFill>
                  <a:schemeClr val="tx1">
                    <a:tint val="75000"/>
                  </a:schemeClr>
                </a:solidFill>
              </a:defRPr>
            </a:lvl1pPr>
            <a:lvl2pPr marL="457200" indent="0">
              <a:buNone/>
              <a:defRPr lang="zh-TW" sz="2000">
                <a:solidFill>
                  <a:schemeClr val="tx1">
                    <a:tint val="75000"/>
                  </a:schemeClr>
                </a:solidFill>
              </a:defRPr>
            </a:lvl2pPr>
            <a:lvl3pPr marL="914400" indent="0">
              <a:buNone/>
              <a:defRPr lang="zh-TW" sz="1800">
                <a:solidFill>
                  <a:schemeClr val="tx1">
                    <a:tint val="75000"/>
                  </a:schemeClr>
                </a:solidFill>
              </a:defRPr>
            </a:lvl3pPr>
            <a:lvl4pPr marL="1371600" indent="0">
              <a:buNone/>
              <a:defRPr lang="zh-TW" sz="1600">
                <a:solidFill>
                  <a:schemeClr val="tx1">
                    <a:tint val="75000"/>
                  </a:schemeClr>
                </a:solidFill>
              </a:defRPr>
            </a:lvl4pPr>
            <a:lvl5pPr marL="1828800" indent="0">
              <a:buNone/>
              <a:defRPr lang="zh-TW" sz="1600">
                <a:solidFill>
                  <a:schemeClr val="tx1">
                    <a:tint val="75000"/>
                  </a:schemeClr>
                </a:solidFill>
              </a:defRPr>
            </a:lvl5pPr>
            <a:lvl6pPr marL="2286000" indent="0">
              <a:buNone/>
              <a:defRPr lang="zh-TW" sz="1600">
                <a:solidFill>
                  <a:schemeClr val="tx1">
                    <a:tint val="75000"/>
                  </a:schemeClr>
                </a:solidFill>
              </a:defRPr>
            </a:lvl6pPr>
            <a:lvl7pPr marL="2743200" indent="0">
              <a:buNone/>
              <a:defRPr lang="zh-TW" sz="1600">
                <a:solidFill>
                  <a:schemeClr val="tx1">
                    <a:tint val="75000"/>
                  </a:schemeClr>
                </a:solidFill>
              </a:defRPr>
            </a:lvl7pPr>
            <a:lvl8pPr marL="3200400" indent="0">
              <a:buNone/>
              <a:defRPr lang="zh-TW" sz="1600">
                <a:solidFill>
                  <a:schemeClr val="tx1">
                    <a:tint val="75000"/>
                  </a:schemeClr>
                </a:solidFill>
              </a:defRPr>
            </a:lvl8pPr>
            <a:lvl9pPr marL="3657600" indent="0">
              <a:buNone/>
              <a:defRPr lang="zh-TW" sz="1600">
                <a:solidFill>
                  <a:schemeClr val="tx1">
                    <a:tint val="75000"/>
                  </a:schemeClr>
                </a:solidFill>
              </a:defRPr>
            </a:lvl9pPr>
          </a:lstStyle>
          <a:p>
            <a:pPr lvl="0" rtl="0"/>
            <a:r>
              <a:rPr lang="zh-TW" altLang="en-US"/>
              <a:t>按一下以編輯母片文字樣式</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zh-TW">
                <a:latin typeface="Microsoft JhengHei UI" panose="02020502070401020303" pitchFamily="18" charset="0"/>
                <a:ea typeface="Microsoft JhengHei UI" panose="02020502070401020303" pitchFamily="18" charset="0"/>
              </a:defRPr>
            </a:lvl1pPr>
          </a:lstStyle>
          <a:p>
            <a:pPr rtl="0"/>
            <a:r>
              <a:rPr lang="zh-TW" altLang="en-US"/>
              <a:t>按一下以編輯母片標題樣式</a:t>
            </a:r>
            <a:endParaRPr lang="zh-TW"/>
          </a:p>
        </p:txBody>
      </p:sp>
      <p:sp>
        <p:nvSpPr>
          <p:cNvPr id="3" name="內容預留位置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rtlCol="0"/>
          <a:lstStyle>
            <a:lvl1pPr>
              <a:defRPr lang="zh-TW">
                <a:latin typeface="Microsoft JhengHei UI Light" panose="020F0302020204030204" pitchFamily="34" charset="0"/>
                <a:ea typeface="Microsoft JhengHei UI Light"/>
                <a:cs typeface="Gill Sans Nova Light" panose="020F0302020204030204" pitchFamily="34" charset="0"/>
              </a:defRPr>
            </a:lvl1pPr>
            <a:lvl2pPr>
              <a:defRPr lang="zh-TW">
                <a:latin typeface="Microsoft JhengHei UI Light" panose="020F0302020204030204" pitchFamily="34" charset="0"/>
                <a:ea typeface="Microsoft JhengHei UI Light"/>
                <a:cs typeface="Gill Sans Nova Light" panose="020F0302020204030204" pitchFamily="34" charset="0"/>
              </a:defRPr>
            </a:lvl2pPr>
            <a:lvl3pPr>
              <a:defRPr lang="zh-TW">
                <a:latin typeface="Microsoft JhengHei UI Light" panose="020F0302020204030204" pitchFamily="34" charset="0"/>
                <a:ea typeface="Microsoft JhengHei UI Light"/>
                <a:cs typeface="Gill Sans Nova Light" panose="020F0302020204030204" pitchFamily="34" charset="0"/>
              </a:defRPr>
            </a:lvl3pPr>
            <a:lvl4pPr>
              <a:defRPr lang="zh-TW">
                <a:latin typeface="Microsoft JhengHei UI Light" panose="020F0302020204030204" pitchFamily="34" charset="0"/>
                <a:ea typeface="Microsoft JhengHei UI Light"/>
                <a:cs typeface="Gill Sans Nova Light" panose="020F0302020204030204" pitchFamily="34" charset="0"/>
              </a:defRPr>
            </a:lvl4pPr>
            <a:lvl5pPr>
              <a:defRPr lang="zh-TW">
                <a:latin typeface="Microsoft JhengHei UI Light" panose="020F0302020204030204" pitchFamily="34" charset="0"/>
                <a:ea typeface="Microsoft JhengHei UI Light"/>
                <a:cs typeface="Gill Sans Nova Light" panose="020F0302020204030204" pitchFamily="34" charset="0"/>
              </a:defRPr>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6" name="頁尾版面配置區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7" name="投影片編號版面配置區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標題與內容 (綠色)">
    <p:bg>
      <p:bgPr>
        <a:solidFill>
          <a:schemeClr val="tx2"/>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zh-TW">
                <a:latin typeface="Microsoft JhengHei UI" panose="02020502070401020303" pitchFamily="18" charset="0"/>
                <a:ea typeface="Microsoft JhengHei UI" panose="02020502070401020303" pitchFamily="18" charset="0"/>
              </a:defRPr>
            </a:lvl1pPr>
          </a:lstStyle>
          <a:p>
            <a:pPr rtl="0"/>
            <a:r>
              <a:rPr lang="zh-TW" altLang="en-US"/>
              <a:t>按一下以編輯母片標題樣式</a:t>
            </a:r>
            <a:endParaRPr lang="zh-TW"/>
          </a:p>
        </p:txBody>
      </p:sp>
      <p:sp>
        <p:nvSpPr>
          <p:cNvPr id="3" name="內容預留位置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rtlCol="0"/>
          <a:lstStyle>
            <a:lvl1pPr>
              <a:defRPr lang="zh-TW">
                <a:latin typeface="Microsoft JhengHei UI Light" panose="020F0302020204030204" pitchFamily="34" charset="0"/>
                <a:ea typeface="Microsoft JhengHei UI Light"/>
                <a:cs typeface="Gill Sans Nova Light" panose="020F0302020204030204" pitchFamily="34" charset="0"/>
              </a:defRPr>
            </a:lvl1pPr>
            <a:lvl2pPr>
              <a:defRPr lang="zh-TW">
                <a:latin typeface="Microsoft JhengHei UI Light" panose="020F0302020204030204" pitchFamily="34" charset="0"/>
                <a:ea typeface="Microsoft JhengHei UI Light"/>
                <a:cs typeface="Gill Sans Nova Light" panose="020F0302020204030204" pitchFamily="34" charset="0"/>
              </a:defRPr>
            </a:lvl2pPr>
            <a:lvl3pPr>
              <a:defRPr lang="zh-TW">
                <a:latin typeface="Microsoft JhengHei UI Light" panose="020F0302020204030204" pitchFamily="34" charset="0"/>
                <a:ea typeface="Microsoft JhengHei UI Light"/>
                <a:cs typeface="Gill Sans Nova Light" panose="020F0302020204030204" pitchFamily="34" charset="0"/>
              </a:defRPr>
            </a:lvl3pPr>
            <a:lvl4pPr>
              <a:defRPr lang="zh-TW">
                <a:latin typeface="Microsoft JhengHei UI Light" panose="020F0302020204030204" pitchFamily="34" charset="0"/>
                <a:ea typeface="Microsoft JhengHei UI Light"/>
                <a:cs typeface="Gill Sans Nova Light" panose="020F0302020204030204" pitchFamily="34" charset="0"/>
              </a:defRPr>
            </a:lvl4pPr>
            <a:lvl5pPr>
              <a:defRPr lang="zh-TW">
                <a:latin typeface="Microsoft JhengHei UI Light" panose="020F0302020204030204" pitchFamily="34" charset="0"/>
                <a:ea typeface="Microsoft JhengHei UI Light"/>
                <a:cs typeface="Gill Sans Nova Light" panose="020F0302020204030204" pitchFamily="34" charset="0"/>
              </a:defRPr>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p>
        </p:txBody>
      </p:sp>
      <p:sp>
        <p:nvSpPr>
          <p:cNvPr id="6" name="頁尾版面配置區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7" name="投影片編號版面配置區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章節標題">
    <p:bg>
      <p:bgPr>
        <a:solidFill>
          <a:schemeClr val="tx2"/>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8" name="圖片 7" descr="包含布料的圖片&#10;&#10;自動產生的描述">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矩形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6" name="圖片 15" descr="包含花、植物的圖片&#10;&#10;自動產生的描述">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圖片 18" descr="包含軟體動物、昆蟲的圖片&#10;&#10;自動產生的描述">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標題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rtlCol="0" anchor="t">
            <a:normAutofit/>
          </a:bodyPr>
          <a:lstStyle>
            <a:lvl1pPr algn="ctr">
              <a:defRPr lang="zh-TW" sz="4400"/>
            </a:lvl1pPr>
          </a:lstStyle>
          <a:p>
            <a:pPr rtl="0"/>
            <a:r>
              <a:rPr lang="zh-TW" altLang="en-US"/>
              <a:t>按一下以編輯母片標題樣式</a:t>
            </a:r>
            <a:endParaRPr lang="zh-TW"/>
          </a:p>
        </p:txBody>
      </p:sp>
      <p:sp>
        <p:nvSpPr>
          <p:cNvPr id="3" name="文字版面配置區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rtlCol="0" anchor="ctr"/>
          <a:lstStyle>
            <a:lvl1pPr marL="0" indent="0" algn="ctr">
              <a:buNone/>
              <a:defRPr lang="zh-TW" sz="2400">
                <a:solidFill>
                  <a:schemeClr val="accent3"/>
                </a:solidFill>
              </a:defRPr>
            </a:lvl1pPr>
            <a:lvl2pPr marL="457200" indent="0">
              <a:buNone/>
              <a:defRPr lang="zh-TW" sz="2000">
                <a:solidFill>
                  <a:schemeClr val="tx1">
                    <a:tint val="75000"/>
                  </a:schemeClr>
                </a:solidFill>
              </a:defRPr>
            </a:lvl2pPr>
            <a:lvl3pPr marL="914400" indent="0">
              <a:buNone/>
              <a:defRPr lang="zh-TW" sz="1800">
                <a:solidFill>
                  <a:schemeClr val="tx1">
                    <a:tint val="75000"/>
                  </a:schemeClr>
                </a:solidFill>
              </a:defRPr>
            </a:lvl3pPr>
            <a:lvl4pPr marL="1371600" indent="0">
              <a:buNone/>
              <a:defRPr lang="zh-TW" sz="1600">
                <a:solidFill>
                  <a:schemeClr val="tx1">
                    <a:tint val="75000"/>
                  </a:schemeClr>
                </a:solidFill>
              </a:defRPr>
            </a:lvl4pPr>
            <a:lvl5pPr marL="1828800" indent="0">
              <a:buNone/>
              <a:defRPr lang="zh-TW" sz="1600">
                <a:solidFill>
                  <a:schemeClr val="tx1">
                    <a:tint val="75000"/>
                  </a:schemeClr>
                </a:solidFill>
              </a:defRPr>
            </a:lvl5pPr>
            <a:lvl6pPr marL="2286000" indent="0">
              <a:buNone/>
              <a:defRPr lang="zh-TW" sz="1600">
                <a:solidFill>
                  <a:schemeClr val="tx1">
                    <a:tint val="75000"/>
                  </a:schemeClr>
                </a:solidFill>
              </a:defRPr>
            </a:lvl6pPr>
            <a:lvl7pPr marL="2743200" indent="0">
              <a:buNone/>
              <a:defRPr lang="zh-TW" sz="1600">
                <a:solidFill>
                  <a:schemeClr val="tx1">
                    <a:tint val="75000"/>
                  </a:schemeClr>
                </a:solidFill>
              </a:defRPr>
            </a:lvl7pPr>
            <a:lvl8pPr marL="3200400" indent="0">
              <a:buNone/>
              <a:defRPr lang="zh-TW" sz="1600">
                <a:solidFill>
                  <a:schemeClr val="tx1">
                    <a:tint val="75000"/>
                  </a:schemeClr>
                </a:solidFill>
              </a:defRPr>
            </a:lvl8pPr>
            <a:lvl9pPr marL="3657600" indent="0">
              <a:buNone/>
              <a:defRPr lang="zh-TW" sz="1600">
                <a:solidFill>
                  <a:schemeClr val="tx1">
                    <a:tint val="75000"/>
                  </a:schemeClr>
                </a:solidFill>
              </a:defRPr>
            </a:lvl9pPr>
          </a:lstStyle>
          <a:p>
            <a:pPr lvl="0" rtl="0"/>
            <a:r>
              <a:rPr lang="zh-TW" altLang="en-US"/>
              <a:t>按一下以編輯母片文字樣式</a:t>
            </a:r>
          </a:p>
        </p:txBody>
      </p:sp>
      <p:sp>
        <p:nvSpPr>
          <p:cNvPr id="27" name="文字版面配置區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rtlCol="0">
            <a:noAutofit/>
          </a:bodyPr>
          <a:lstStyle>
            <a:lvl1pPr marL="0" indent="0">
              <a:buNone/>
              <a:defRPr lang="zh-TW" sz="14000" b="1">
                <a:solidFill>
                  <a:schemeClr val="tx2"/>
                </a:solidFill>
                <a:latin typeface="+mj-ea"/>
                <a:ea typeface="+mj-ea"/>
              </a:defRPr>
            </a:lvl1pPr>
          </a:lstStyle>
          <a:p>
            <a:pPr lvl="0" rtl="0"/>
            <a:r>
              <a:rPr lang="zh-TW"/>
              <a:t>”</a:t>
            </a:r>
          </a:p>
        </p:txBody>
      </p:sp>
      <p:sp>
        <p:nvSpPr>
          <p:cNvPr id="28" name="文字版面配置區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rtlCol="0">
            <a:noAutofit/>
          </a:bodyPr>
          <a:lstStyle>
            <a:lvl1pPr marL="0" indent="0">
              <a:buNone/>
              <a:defRPr lang="zh-TW" sz="14000" b="1">
                <a:solidFill>
                  <a:schemeClr val="tx2"/>
                </a:solidFill>
                <a:latin typeface="+mj-ea"/>
                <a:ea typeface="+mj-ea"/>
              </a:defRPr>
            </a:lvl1pPr>
          </a:lstStyle>
          <a:p>
            <a:pPr lvl="0" rtl="0"/>
            <a:r>
              <a:rPr lang="zh-TW"/>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tx2"/>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sp>
        <p:nvSpPr>
          <p:cNvPr id="8" name="矩形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0" name="圖片 9" descr="包含軟體動物、昆蟲的圖片&#10;&#10;自動產生的描述">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標題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zh-TW"/>
            </a:lvl1pPr>
          </a:lstStyle>
          <a:p>
            <a:pPr rtl="0"/>
            <a:r>
              <a:rPr lang="zh-TW" altLang="en-US"/>
              <a:t>按一下以編輯母片標題樣式</a:t>
            </a:r>
            <a:endParaRPr lang="zh-TW"/>
          </a:p>
        </p:txBody>
      </p:sp>
      <p:sp>
        <p:nvSpPr>
          <p:cNvPr id="22" name="圖片版面配置區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20" name="文字版面配置區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rtlCol="0" anchor="ctr">
            <a:noAutofit/>
          </a:bodyPr>
          <a:lstStyle>
            <a:lvl1pPr marL="0" indent="0" algn="ctr">
              <a:lnSpc>
                <a:spcPct val="100000"/>
              </a:lnSpc>
              <a:spcBef>
                <a:spcPts val="0"/>
              </a:spcBef>
              <a:buNone/>
              <a:defRPr lang="zh-TW" sz="2000">
                <a:latin typeface="Microsoft JhengHei UI" panose="020B0602020104020203" pitchFamily="34" charset="0"/>
                <a:ea typeface="Microsoft JhengHei UI"/>
              </a:defRPr>
            </a:lvl1pPr>
          </a:lstStyle>
          <a:p>
            <a:pPr lvl="0" rtl="0"/>
            <a:r>
              <a:rPr lang="zh-TW" altLang="en-US"/>
              <a:t>按一下以編輯母片文字樣式</a:t>
            </a:r>
          </a:p>
        </p:txBody>
      </p:sp>
      <p:sp>
        <p:nvSpPr>
          <p:cNvPr id="21" name="文字版面配置區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rtlCol="0" anchor="ctr">
            <a:noAutofit/>
          </a:bodyPr>
          <a:lstStyle>
            <a:lvl1pPr marL="0" indent="0" algn="ctr">
              <a:lnSpc>
                <a:spcPct val="100000"/>
              </a:lnSpc>
              <a:spcBef>
                <a:spcPts val="0"/>
              </a:spcBef>
              <a:buNone/>
              <a:defRPr lang="zh-TW" sz="1600">
                <a:latin typeface="+mn-ea"/>
                <a:ea typeface="+mn-ea"/>
              </a:defRPr>
            </a:lvl1pPr>
          </a:lstStyle>
          <a:p>
            <a:pPr lvl="0" rtl="0"/>
            <a:r>
              <a:rPr lang="zh-TW" altLang="en-US"/>
              <a:t>按一下以編輯母片文字樣式</a:t>
            </a:r>
          </a:p>
        </p:txBody>
      </p:sp>
      <p:sp>
        <p:nvSpPr>
          <p:cNvPr id="31" name="圖片版面配置區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33" name="文字版面配置區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rtlCol="0" anchor="ctr">
            <a:noAutofit/>
          </a:bodyPr>
          <a:lstStyle>
            <a:lvl1pPr marL="0" indent="0" algn="ctr">
              <a:lnSpc>
                <a:spcPct val="100000"/>
              </a:lnSpc>
              <a:spcBef>
                <a:spcPts val="0"/>
              </a:spcBef>
              <a:buNone/>
              <a:defRPr lang="zh-TW" sz="2000">
                <a:latin typeface="Microsoft JhengHei UI" panose="020B0602020104020203" pitchFamily="34" charset="0"/>
                <a:ea typeface="Microsoft JhengHei UI"/>
              </a:defRPr>
            </a:lvl1pPr>
          </a:lstStyle>
          <a:p>
            <a:pPr lvl="0" rtl="0"/>
            <a:r>
              <a:rPr lang="zh-TW" altLang="en-US"/>
              <a:t>按一下以編輯母片文字樣式</a:t>
            </a:r>
          </a:p>
        </p:txBody>
      </p:sp>
      <p:sp>
        <p:nvSpPr>
          <p:cNvPr id="32" name="文字版面配置區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rtlCol="0" anchor="ctr">
            <a:noAutofit/>
          </a:bodyPr>
          <a:lstStyle>
            <a:lvl1pPr marL="0" indent="0" algn="ctr">
              <a:lnSpc>
                <a:spcPct val="100000"/>
              </a:lnSpc>
              <a:spcBef>
                <a:spcPts val="0"/>
              </a:spcBef>
              <a:buNone/>
              <a:defRPr lang="zh-TW" sz="1600">
                <a:latin typeface="+mn-ea"/>
                <a:ea typeface="+mn-ea"/>
              </a:defRPr>
            </a:lvl1pPr>
          </a:lstStyle>
          <a:p>
            <a:pPr lvl="0" rtl="0"/>
            <a:r>
              <a:rPr lang="zh-TW" altLang="en-US"/>
              <a:t>按一下以編輯母片文字樣式</a:t>
            </a:r>
          </a:p>
        </p:txBody>
      </p:sp>
      <p:sp>
        <p:nvSpPr>
          <p:cNvPr id="30" name="圖片版面配置區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35" name="文字版面配置區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rtlCol="0" anchor="ctr">
            <a:noAutofit/>
          </a:bodyPr>
          <a:lstStyle>
            <a:lvl1pPr marL="0" indent="0" algn="ctr">
              <a:lnSpc>
                <a:spcPct val="100000"/>
              </a:lnSpc>
              <a:spcBef>
                <a:spcPts val="0"/>
              </a:spcBef>
              <a:buNone/>
              <a:defRPr lang="zh-TW" sz="2000">
                <a:latin typeface="Microsoft JhengHei UI" panose="020B0602020104020203" pitchFamily="34" charset="0"/>
                <a:ea typeface="Microsoft JhengHei UI"/>
              </a:defRPr>
            </a:lvl1pPr>
          </a:lstStyle>
          <a:p>
            <a:pPr lvl="0" rtl="0"/>
            <a:r>
              <a:rPr lang="zh-TW" altLang="en-US"/>
              <a:t>按一下以編輯母片文字樣式</a:t>
            </a:r>
          </a:p>
        </p:txBody>
      </p:sp>
      <p:sp>
        <p:nvSpPr>
          <p:cNvPr id="34" name="文字版面配置區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rtlCol="0" anchor="ctr">
            <a:noAutofit/>
          </a:bodyPr>
          <a:lstStyle>
            <a:lvl1pPr marL="0" indent="0" algn="ctr">
              <a:lnSpc>
                <a:spcPct val="100000"/>
              </a:lnSpc>
              <a:spcBef>
                <a:spcPts val="0"/>
              </a:spcBef>
              <a:buNone/>
              <a:defRPr lang="zh-TW" sz="1600">
                <a:latin typeface="+mn-ea"/>
                <a:ea typeface="+mn-ea"/>
              </a:defRPr>
            </a:lvl1pPr>
          </a:lstStyle>
          <a:p>
            <a:pPr lvl="0" rtl="0"/>
            <a:r>
              <a:rPr lang="zh-TW" altLang="en-US"/>
              <a:t>按一下以編輯母片文字樣式</a:t>
            </a:r>
          </a:p>
        </p:txBody>
      </p:sp>
      <p:sp>
        <p:nvSpPr>
          <p:cNvPr id="29" name="圖片版面配置區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37" name="文字版面配置區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rtlCol="0" anchor="ctr">
            <a:noAutofit/>
          </a:bodyPr>
          <a:lstStyle>
            <a:lvl1pPr marL="0" indent="0" algn="ctr">
              <a:lnSpc>
                <a:spcPct val="100000"/>
              </a:lnSpc>
              <a:spcBef>
                <a:spcPts val="0"/>
              </a:spcBef>
              <a:buNone/>
              <a:defRPr lang="zh-TW" sz="2000">
                <a:latin typeface="Microsoft JhengHei UI" panose="020B0602020104020203" pitchFamily="34" charset="0"/>
                <a:ea typeface="Microsoft JhengHei UI"/>
              </a:defRPr>
            </a:lvl1pPr>
          </a:lstStyle>
          <a:p>
            <a:pPr lvl="0" rtl="0"/>
            <a:r>
              <a:rPr lang="zh-TW" altLang="en-US"/>
              <a:t>按一下以編輯母片文字樣式</a:t>
            </a:r>
          </a:p>
        </p:txBody>
      </p:sp>
      <p:sp>
        <p:nvSpPr>
          <p:cNvPr id="36" name="文字版面配置區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rtlCol="0" anchor="ctr">
            <a:noAutofit/>
          </a:bodyPr>
          <a:lstStyle>
            <a:lvl1pPr marL="0" indent="0" algn="ctr">
              <a:lnSpc>
                <a:spcPct val="100000"/>
              </a:lnSpc>
              <a:spcBef>
                <a:spcPts val="0"/>
              </a:spcBef>
              <a:buNone/>
              <a:defRPr lang="zh-TW" sz="1600">
                <a:latin typeface="+mn-ea"/>
                <a:ea typeface="+mn-ea"/>
              </a:defRPr>
            </a:lvl1pPr>
          </a:lstStyle>
          <a:p>
            <a:pPr lvl="0" rtl="0"/>
            <a:r>
              <a:rPr lang="zh-TW" altLang="en-US"/>
              <a:t>按一下以編輯母片文字樣式</a:t>
            </a:r>
          </a:p>
        </p:txBody>
      </p:sp>
      <p:sp>
        <p:nvSpPr>
          <p:cNvPr id="3" name="頁尾版面配置區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4" name="投影片編號版面配置區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版面配置">
    <p:bg>
      <p:bgPr>
        <a:solidFill>
          <a:schemeClr val="tx2"/>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sp>
        <p:nvSpPr>
          <p:cNvPr id="8" name="矩形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stStyle>
          <a:p>
            <a:pPr algn="ctr" rtl="0"/>
            <a:endParaRPr lang="zh-TW" dirty="0"/>
          </a:p>
        </p:txBody>
      </p:sp>
      <p:pic>
        <p:nvPicPr>
          <p:cNvPr id="10" name="圖片 9" descr="包含軟體動物、昆蟲的圖片&#10;&#10;自動產生的描述">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標題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zh-TW"/>
            </a:lvl1pPr>
          </a:lstStyle>
          <a:p>
            <a:pPr rtl="0"/>
            <a:r>
              <a:rPr lang="zh-TW" altLang="en-US"/>
              <a:t>按一下以編輯母片標題樣式</a:t>
            </a:r>
            <a:endParaRPr lang="zh-TW"/>
          </a:p>
        </p:txBody>
      </p:sp>
      <p:sp>
        <p:nvSpPr>
          <p:cNvPr id="22" name="圖片版面配置區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20" name="文字版面配置區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21" name="文字版面配置區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46" name="圖片版面配置區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45" name="文字版面配置區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44" name="文字版面配置區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31" name="圖片版面配置區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33" name="文字版面配置區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32" name="文字版面配置區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16" name="圖片版面配置區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23" name="文字版面配置區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18" name="文字版面配置區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30" name="圖片版面配置區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35" name="文字版面配置區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34" name="文字版面配置區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14" name="圖片版面配置區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27" name="文字版面配置區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25" name="文字版面配置區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29" name="圖片版面配置區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37" name="文字版面配置區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36" name="文字版面配置區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47" name="圖片版面配置區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rtlCol="0" anchor="ctr">
            <a:normAutofit/>
          </a:bodyPr>
          <a:lstStyle>
            <a:lvl1pPr marL="0" indent="0" algn="ctr">
              <a:buNone/>
              <a:defRPr lang="zh-TW" sz="1800"/>
            </a:lvl1pPr>
          </a:lstStyle>
          <a:p>
            <a:pPr rtl="0"/>
            <a:r>
              <a:rPr lang="zh-TW" altLang="en-US"/>
              <a:t>按一下圖示以新增圖片</a:t>
            </a:r>
            <a:endParaRPr lang="zh-TW" dirty="0"/>
          </a:p>
        </p:txBody>
      </p:sp>
      <p:sp>
        <p:nvSpPr>
          <p:cNvPr id="42" name="文字版面配置區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rtlCol="0" anchor="ctr">
            <a:noAutofit/>
          </a:bodyPr>
          <a:lstStyle>
            <a:lvl1pPr marL="0" indent="0" algn="ctr">
              <a:lnSpc>
                <a:spcPct val="100000"/>
              </a:lnSpc>
              <a:spcBef>
                <a:spcPts val="0"/>
              </a:spcBef>
              <a:buNone/>
              <a:defRPr lang="zh-TW" sz="1600" spc="20" baseline="0">
                <a:latin typeface="Microsoft JhengHei UI" panose="020B0602020104020203" pitchFamily="34" charset="0"/>
                <a:ea typeface="Microsoft JhengHei UI"/>
              </a:defRPr>
            </a:lvl1pPr>
          </a:lstStyle>
          <a:p>
            <a:pPr lvl="0" rtl="0"/>
            <a:r>
              <a:rPr lang="zh-TW" altLang="en-US"/>
              <a:t>按一下以編輯母片文字樣式</a:t>
            </a:r>
          </a:p>
        </p:txBody>
      </p:sp>
      <p:sp>
        <p:nvSpPr>
          <p:cNvPr id="41" name="文字版面配置區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rtlCol="0" anchor="ctr">
            <a:noAutofit/>
          </a:bodyPr>
          <a:lstStyle>
            <a:lvl1pPr marL="0" indent="0" algn="ctr">
              <a:lnSpc>
                <a:spcPct val="100000"/>
              </a:lnSpc>
              <a:spcBef>
                <a:spcPts val="0"/>
              </a:spcBef>
              <a:buNone/>
              <a:defRPr lang="zh-TW" sz="1400" spc="20" baseline="0">
                <a:latin typeface="+mn-ea"/>
                <a:ea typeface="+mn-ea"/>
              </a:defRPr>
            </a:lvl1pPr>
          </a:lstStyle>
          <a:p>
            <a:pPr lvl="0" rtl="0"/>
            <a:r>
              <a:rPr lang="zh-TW" altLang="en-US"/>
              <a:t>按一下以編輯母片文字樣式</a:t>
            </a:r>
          </a:p>
        </p:txBody>
      </p:sp>
      <p:sp>
        <p:nvSpPr>
          <p:cNvPr id="3" name="頁尾版面配置區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zh-TW"/>
            </a:defPPr>
          </a:lstStyle>
          <a:p>
            <a:pPr rtl="0"/>
            <a:r>
              <a:rPr lang="zh-TW"/>
              <a:t>簡報標題</a:t>
            </a:r>
            <a:endParaRPr lang="zh-TW" dirty="0"/>
          </a:p>
        </p:txBody>
      </p:sp>
      <p:sp>
        <p:nvSpPr>
          <p:cNvPr id="4" name="投影片編號版面配置區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zh-TW"/>
            </a:def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defPPr>
              <a:defRPr lang="zh-TW"/>
            </a:defPPr>
          </a:lstStyle>
          <a:p>
            <a:pPr rtl="0"/>
            <a:r>
              <a:rPr lang="zh-TW"/>
              <a:t>按一下以編輯母片標題樣式</a:t>
            </a:r>
          </a:p>
        </p:txBody>
      </p:sp>
      <p:sp>
        <p:nvSpPr>
          <p:cNvPr id="3" name="文字預留位置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defPPr>
              <a:defRPr lang="zh-TW"/>
            </a:defPPr>
          </a:lstStyle>
          <a:p>
            <a:pPr lvl="0" rtl="0"/>
            <a:r>
              <a:rPr lang="zh-TW"/>
              <a:t>按一下以編輯母片文字樣式</a:t>
            </a:r>
          </a:p>
          <a:p>
            <a:pPr lvl="1" rtl="0"/>
            <a:r>
              <a:rPr lang="zh-TW"/>
              <a:t>第二層</a:t>
            </a:r>
          </a:p>
          <a:p>
            <a:pPr lvl="2" rtl="0"/>
            <a:r>
              <a:rPr lang="zh-TW"/>
              <a:t>第三層</a:t>
            </a:r>
          </a:p>
          <a:p>
            <a:pPr lvl="3" rtl="0"/>
            <a:r>
              <a:rPr lang="zh-TW"/>
              <a:t>第四層</a:t>
            </a:r>
          </a:p>
          <a:p>
            <a:pPr lvl="4" rtl="0"/>
            <a:r>
              <a:rPr lang="zh-TW"/>
              <a:t>第五層</a:t>
            </a:r>
          </a:p>
        </p:txBody>
      </p:sp>
      <p:sp>
        <p:nvSpPr>
          <p:cNvPr id="5" name="頁尾版面配置區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lang="zh-TW" sz="1200">
                <a:solidFill>
                  <a:schemeClr val="tx1"/>
                </a:solidFill>
                <a:latin typeface="Microsoft JhengHei UI Light" panose="020F0302020204030204" pitchFamily="34" charset="0"/>
                <a:ea typeface="Microsoft JhengHei UI Light"/>
                <a:cs typeface="Gill Sans Nova Light" panose="020F0302020204030204" pitchFamily="34" charset="0"/>
              </a:defRPr>
            </a:lvl1pPr>
          </a:lstStyle>
          <a:p>
            <a:pPr rtl="0"/>
            <a:r>
              <a:rPr lang="zh-TW"/>
              <a:t>簡報標題</a:t>
            </a:r>
            <a:endParaRPr lang="zh-TW" dirty="0"/>
          </a:p>
        </p:txBody>
      </p:sp>
      <p:sp>
        <p:nvSpPr>
          <p:cNvPr id="6" name="投影片編號版面配置區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lang="zh-TW" sz="1200">
                <a:solidFill>
                  <a:schemeClr val="tx1"/>
                </a:solidFill>
                <a:latin typeface="Microsoft JhengHei UI Light" panose="020F0302020204030204" pitchFamily="34" charset="0"/>
                <a:ea typeface="Microsoft JhengHei UI Light"/>
                <a:cs typeface="Gill Sans Nova Light" panose="020F0302020204030204" pitchFamily="34" charset="0"/>
              </a:defRPr>
            </a:lvl1pPr>
          </a:lstStyle>
          <a:p>
            <a:pPr rtl="0"/>
            <a:fld id="{294A09A9-5501-47C1-A89A-A340965A2BE2}" type="slidenum">
              <a:rPr lang="zh-TW" smtClean="0"/>
              <a:pPr/>
              <a:t>‹#›</a:t>
            </a:fld>
            <a:endParaRPr lang="zh-TW"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lang="zh-TW" sz="4400" kern="1200">
          <a:solidFill>
            <a:schemeClr val="accent3"/>
          </a:solidFill>
          <a:latin typeface="+mj-ea"/>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zh-TW" sz="2800" kern="1200">
          <a:solidFill>
            <a:schemeClr val="accent3"/>
          </a:solidFill>
          <a:latin typeface="+mn-ea"/>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zh-TW" sz="2400" kern="1200">
          <a:solidFill>
            <a:schemeClr val="accent3"/>
          </a:solidFill>
          <a:latin typeface="+mn-ea"/>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zh-TW" sz="2000" kern="1200">
          <a:solidFill>
            <a:schemeClr val="accent3"/>
          </a:solidFill>
          <a:latin typeface="+mn-ea"/>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zh-TW" sz="1800" kern="1200">
          <a:solidFill>
            <a:schemeClr val="accent3"/>
          </a:solidFill>
          <a:latin typeface="+mn-ea"/>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zh-TW" sz="1800" kern="1200">
          <a:solidFill>
            <a:schemeClr val="accent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zh-TW"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zh-TW"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zh-TW"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zh-TW" sz="1800" kern="1200">
          <a:solidFill>
            <a:schemeClr val="tx1"/>
          </a:solidFill>
          <a:latin typeface="+mn-ea"/>
          <a:ea typeface="+mn-ea"/>
          <a:cs typeface="+mn-cs"/>
        </a:defRPr>
      </a:lvl9pPr>
    </p:bodyStyle>
    <p:otherStyle>
      <a:defPPr>
        <a:defRPr lang="zh-TW"/>
      </a:defPPr>
      <a:lvl1pPr marL="0" algn="l" defTabSz="914400" rtl="0" eaLnBrk="1" latinLnBrk="0" hangingPunct="1">
        <a:defRPr lang="zh-TW" sz="1800" kern="1200">
          <a:solidFill>
            <a:schemeClr val="tx1"/>
          </a:solidFill>
          <a:latin typeface="+mn-ea"/>
          <a:ea typeface="+mn-ea"/>
          <a:cs typeface="+mn-cs"/>
        </a:defRPr>
      </a:lvl1pPr>
      <a:lvl2pPr marL="457200" algn="l" defTabSz="914400" rtl="0" eaLnBrk="1" latinLnBrk="0" hangingPunct="1">
        <a:defRPr lang="zh-TW" sz="1800" kern="1200">
          <a:solidFill>
            <a:schemeClr val="tx1"/>
          </a:solidFill>
          <a:latin typeface="+mn-ea"/>
          <a:ea typeface="+mn-ea"/>
          <a:cs typeface="+mn-cs"/>
        </a:defRPr>
      </a:lvl2pPr>
      <a:lvl3pPr marL="914400" algn="l" defTabSz="914400" rtl="0" eaLnBrk="1" latinLnBrk="0" hangingPunct="1">
        <a:defRPr lang="zh-TW" sz="1800" kern="1200">
          <a:solidFill>
            <a:schemeClr val="tx1"/>
          </a:solidFill>
          <a:latin typeface="+mn-ea"/>
          <a:ea typeface="+mn-ea"/>
          <a:cs typeface="+mn-cs"/>
        </a:defRPr>
      </a:lvl3pPr>
      <a:lvl4pPr marL="1371600" algn="l" defTabSz="914400" rtl="0" eaLnBrk="1" latinLnBrk="0" hangingPunct="1">
        <a:defRPr lang="zh-TW" sz="1800" kern="1200">
          <a:solidFill>
            <a:schemeClr val="tx1"/>
          </a:solidFill>
          <a:latin typeface="+mn-ea"/>
          <a:ea typeface="+mn-ea"/>
          <a:cs typeface="+mn-cs"/>
        </a:defRPr>
      </a:lvl4pPr>
      <a:lvl5pPr marL="1828800" algn="l" defTabSz="914400" rtl="0" eaLnBrk="1" latinLnBrk="0" hangingPunct="1">
        <a:defRPr lang="zh-TW" sz="1800" kern="1200">
          <a:solidFill>
            <a:schemeClr val="tx1"/>
          </a:solidFill>
          <a:latin typeface="+mn-ea"/>
          <a:ea typeface="+mn-ea"/>
          <a:cs typeface="+mn-cs"/>
        </a:defRPr>
      </a:lvl5pPr>
      <a:lvl6pPr marL="2286000" algn="l" defTabSz="914400" rtl="0" eaLnBrk="1" latinLnBrk="0" hangingPunct="1">
        <a:defRPr lang="zh-TW" sz="1800" kern="1200">
          <a:solidFill>
            <a:schemeClr val="tx1"/>
          </a:solidFill>
          <a:latin typeface="+mn-ea"/>
          <a:ea typeface="+mn-ea"/>
          <a:cs typeface="+mn-cs"/>
        </a:defRPr>
      </a:lvl6pPr>
      <a:lvl7pPr marL="2743200" algn="l" defTabSz="914400" rtl="0" eaLnBrk="1" latinLnBrk="0" hangingPunct="1">
        <a:defRPr lang="zh-TW" sz="1800" kern="1200">
          <a:solidFill>
            <a:schemeClr val="tx1"/>
          </a:solidFill>
          <a:latin typeface="+mn-ea"/>
          <a:ea typeface="+mn-ea"/>
          <a:cs typeface="+mn-cs"/>
        </a:defRPr>
      </a:lvl7pPr>
      <a:lvl8pPr marL="3200400" algn="l" defTabSz="914400" rtl="0" eaLnBrk="1" latinLnBrk="0" hangingPunct="1">
        <a:defRPr lang="zh-TW" sz="1800" kern="1200">
          <a:solidFill>
            <a:schemeClr val="tx1"/>
          </a:solidFill>
          <a:latin typeface="+mn-ea"/>
          <a:ea typeface="+mn-ea"/>
          <a:cs typeface="+mn-cs"/>
        </a:defRPr>
      </a:lvl8pPr>
      <a:lvl9pPr marL="3657600" algn="l" defTabSz="914400" rtl="0" eaLnBrk="1" latinLnBrk="0" hangingPunct="1">
        <a:defRPr lang="zh-TW" sz="1800" kern="1200">
          <a:solidFill>
            <a:schemeClr val="tx1"/>
          </a:solidFill>
          <a:latin typeface="+mn-ea"/>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24180B-35BA-C28E-820F-59C84FBDD99A}"/>
              </a:ext>
            </a:extLst>
          </p:cNvPr>
          <p:cNvSpPr>
            <a:spLocks noGrp="1"/>
          </p:cNvSpPr>
          <p:nvPr>
            <p:ph type="ctrTitle"/>
          </p:nvPr>
        </p:nvSpPr>
        <p:spPr/>
        <p:txBody>
          <a:bodyPr rtlCol="0"/>
          <a:lstStyle>
            <a:defPPr>
              <a:defRPr lang="zh-TW"/>
            </a:defPPr>
          </a:lstStyle>
          <a:p>
            <a:pPr rtl="0"/>
            <a:r>
              <a:rPr lang="zh-TW" altLang="en-US" sz="4000" dirty="0"/>
              <a:t>自然與人文的藝術碰撞</a:t>
            </a:r>
            <a:endParaRPr lang="zh-TW" sz="4000" dirty="0"/>
          </a:p>
        </p:txBody>
      </p:sp>
      <p:sp>
        <p:nvSpPr>
          <p:cNvPr id="3" name="副標題 2">
            <a:extLst>
              <a:ext uri="{FF2B5EF4-FFF2-40B4-BE49-F238E27FC236}">
                <a16:creationId xmlns:a16="http://schemas.microsoft.com/office/drawing/2014/main" id="{626260E8-21BF-1371-4767-5E86248A7A7B}"/>
              </a:ext>
            </a:extLst>
          </p:cNvPr>
          <p:cNvSpPr>
            <a:spLocks noGrp="1"/>
          </p:cNvSpPr>
          <p:nvPr>
            <p:ph type="subTitle" idx="1"/>
          </p:nvPr>
        </p:nvSpPr>
        <p:spPr>
          <a:xfrm>
            <a:off x="4445239" y="2311639"/>
            <a:ext cx="3301522" cy="438912"/>
          </a:xfrm>
        </p:spPr>
        <p:txBody>
          <a:bodyPr rtlCol="0">
            <a:normAutofit fontScale="85000" lnSpcReduction="10000"/>
          </a:bodyPr>
          <a:lstStyle>
            <a:defPPr>
              <a:defRPr lang="zh-TW"/>
            </a:defPPr>
          </a:lstStyle>
          <a:p>
            <a:pPr rtl="0"/>
            <a:r>
              <a:rPr lang="zh-TW" altLang="en-US" dirty="0"/>
              <a:t>生態四</a:t>
            </a:r>
            <a:r>
              <a:rPr lang="en-US" altLang="zh-TW" dirty="0"/>
              <a:t>A</a:t>
            </a:r>
            <a:r>
              <a:rPr lang="zh-TW" altLang="en-US" dirty="0"/>
              <a:t> </a:t>
            </a:r>
            <a:r>
              <a:rPr lang="en-US" altLang="zh-TW" dirty="0"/>
              <a:t>410827589</a:t>
            </a:r>
            <a:r>
              <a:rPr lang="zh-TW" altLang="en-US" dirty="0"/>
              <a:t> 陳雨柔</a:t>
            </a:r>
            <a:r>
              <a:rPr lang="zh-TW" dirty="0"/>
              <a:t>​</a:t>
            </a:r>
          </a:p>
        </p:txBody>
      </p:sp>
      <p:sp>
        <p:nvSpPr>
          <p:cNvPr id="4" name="文字方塊 3">
            <a:extLst>
              <a:ext uri="{FF2B5EF4-FFF2-40B4-BE49-F238E27FC236}">
                <a16:creationId xmlns:a16="http://schemas.microsoft.com/office/drawing/2014/main" id="{F5685BCA-16E6-B7C3-638F-B84B4A0F22C4}"/>
              </a:ext>
            </a:extLst>
          </p:cNvPr>
          <p:cNvSpPr txBox="1"/>
          <p:nvPr/>
        </p:nvSpPr>
        <p:spPr>
          <a:xfrm>
            <a:off x="4374776" y="4607859"/>
            <a:ext cx="3371985" cy="369332"/>
          </a:xfrm>
          <a:prstGeom prst="rect">
            <a:avLst/>
          </a:prstGeom>
          <a:noFill/>
        </p:spPr>
        <p:txBody>
          <a:bodyPr wrap="square" rtlCol="0">
            <a:spAutoFit/>
          </a:bodyPr>
          <a:lstStyle/>
          <a:p>
            <a:pPr algn="ctr"/>
            <a:r>
              <a:rPr lang="zh-TW" altLang="en-US"/>
              <a:t>自然與藝術實踐期末作業</a:t>
            </a:r>
            <a:endParaRPr lang="zh-TW" altLang="en-US" dirty="0"/>
          </a:p>
        </p:txBody>
      </p:sp>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2DF434-28DB-4621-A497-D62C41CE0419}"/>
              </a:ext>
            </a:extLst>
          </p:cNvPr>
          <p:cNvSpPr>
            <a:spLocks noGrp="1"/>
          </p:cNvSpPr>
          <p:nvPr>
            <p:ph type="title"/>
          </p:nvPr>
        </p:nvSpPr>
        <p:spPr>
          <a:xfrm>
            <a:off x="7189694" y="978408"/>
            <a:ext cx="4743226" cy="1325880"/>
          </a:xfrm>
        </p:spPr>
        <p:txBody>
          <a:bodyPr rtlCol="0">
            <a:normAutofit/>
          </a:bodyPr>
          <a:lstStyle>
            <a:defPPr>
              <a:defRPr lang="zh-TW"/>
            </a:defPPr>
          </a:lstStyle>
          <a:p>
            <a:pPr rtl="0"/>
            <a:r>
              <a:rPr lang="zh-TW" altLang="en-US" dirty="0">
                <a:solidFill>
                  <a:schemeClr val="accent3"/>
                </a:solidFill>
                <a:latin typeface="Microsoft JhengHei UI" panose="02020602080505020303" pitchFamily="18" charset="77"/>
                <a:ea typeface="Microsoft JhengHei UI"/>
              </a:rPr>
              <a:t>展場四：</a:t>
            </a:r>
            <a:r>
              <a:rPr lang="zh-TW" altLang="en-US" dirty="0">
                <a:solidFill>
                  <a:schemeClr val="accent3"/>
                </a:solidFill>
                <a:latin typeface="標楷體" panose="03000509000000000000" pitchFamily="65" charset="-120"/>
                <a:ea typeface="標楷體" panose="03000509000000000000" pitchFamily="65" charset="-120"/>
              </a:rPr>
              <a:t>「</a:t>
            </a:r>
            <a:r>
              <a:rPr lang="zh-TW" altLang="en-US" dirty="0">
                <a:solidFill>
                  <a:schemeClr val="accent3"/>
                </a:solidFill>
                <a:latin typeface="Microsoft JhengHei UI" panose="02020602080505020303" pitchFamily="18" charset="77"/>
                <a:ea typeface="Microsoft JhengHei UI"/>
              </a:rPr>
              <a:t>圈</a:t>
            </a:r>
            <a:r>
              <a:rPr lang="zh-TW" altLang="en-US" dirty="0">
                <a:solidFill>
                  <a:schemeClr val="accent3"/>
                </a:solidFill>
                <a:latin typeface="標楷體" panose="03000509000000000000" pitchFamily="65" charset="-120"/>
                <a:ea typeface="標楷體" panose="03000509000000000000" pitchFamily="65" charset="-120"/>
              </a:rPr>
              <a:t>」</a:t>
            </a:r>
            <a:endParaRPr lang="zh-TW" dirty="0">
              <a:solidFill>
                <a:schemeClr val="accent3"/>
              </a:solidFill>
              <a:latin typeface="Microsoft JhengHei UI" panose="02020602080505020303" pitchFamily="18" charset="77"/>
              <a:ea typeface="Microsoft JhengHei UI"/>
            </a:endParaRPr>
          </a:p>
        </p:txBody>
      </p:sp>
      <p:pic>
        <p:nvPicPr>
          <p:cNvPr id="1929" name="圖片 1928" descr="花葉符號">
            <a:extLst>
              <a:ext uri="{FF2B5EF4-FFF2-40B4-BE49-F238E27FC236}">
                <a16:creationId xmlns:a16="http://schemas.microsoft.com/office/drawing/2014/main" id="{CF8E7A1B-4724-55CB-6FAD-D8E75629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147" y="4322655"/>
            <a:ext cx="1791038" cy="2033695"/>
          </a:xfrm>
          <a:prstGeom prst="rect">
            <a:avLst/>
          </a:prstGeom>
        </p:spPr>
      </p:pic>
      <p:sp>
        <p:nvSpPr>
          <p:cNvPr id="3" name="內容版面配置區 2">
            <a:extLst>
              <a:ext uri="{FF2B5EF4-FFF2-40B4-BE49-F238E27FC236}">
                <a16:creationId xmlns:a16="http://schemas.microsoft.com/office/drawing/2014/main" id="{22788C46-D0BC-4307-AE55-7601A139E7CB}"/>
              </a:ext>
            </a:extLst>
          </p:cNvPr>
          <p:cNvSpPr>
            <a:spLocks noGrp="1"/>
          </p:cNvSpPr>
          <p:nvPr>
            <p:ph sz="quarter" idx="4"/>
          </p:nvPr>
        </p:nvSpPr>
        <p:spPr>
          <a:xfrm>
            <a:off x="7510594" y="2086040"/>
            <a:ext cx="3749040" cy="4341653"/>
          </a:xfrm>
        </p:spPr>
        <p:txBody>
          <a:bodyPr vert="horz" lIns="91440" tIns="45720" rIns="91440" bIns="45720" rtlCol="0" anchor="t">
            <a:noAutofit/>
          </a:bodyPr>
          <a:lstStyle>
            <a:defPPr>
              <a:defRPr lang="zh-TW"/>
            </a:defPPr>
          </a:lstStyle>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所在位置：</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latin typeface="Microsoft JhengHei UI Light" panose="020B0302020104020203" pitchFamily="34" charset="0"/>
                <a:ea typeface="Microsoft JhengHei UI Light"/>
                <a:cs typeface="Gill Sans Light" panose="020B0302020104020203" pitchFamily="34" charset="-79"/>
              </a:rPr>
              <a:t>方濟樓</a:t>
            </a:r>
            <a:r>
              <a:rPr lang="en-US" altLang="zh-TW" sz="1750" dirty="0">
                <a:latin typeface="Microsoft JhengHei UI Light" panose="020B0302020104020203" pitchFamily="34" charset="0"/>
                <a:ea typeface="Microsoft JhengHei UI Light"/>
                <a:cs typeface="Gill Sans Light" panose="020B0302020104020203" pitchFamily="34" charset="-79"/>
              </a:rPr>
              <a:t>117</a:t>
            </a:r>
            <a:r>
              <a:rPr lang="zh-TW" altLang="en-US" sz="1750" dirty="0">
                <a:latin typeface="Microsoft JhengHei UI Light" panose="020B0302020104020203" pitchFamily="34" charset="0"/>
                <a:ea typeface="Microsoft JhengHei UI Light"/>
                <a:cs typeface="Gill Sans Light" panose="020B0302020104020203" pitchFamily="34" charset="-79"/>
              </a:rPr>
              <a:t>教室</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呈現方式：</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植物做成的花圈一枚。</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作品內涵：</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latin typeface="Microsoft JhengHei UI Light" panose="020B0302020104020203" pitchFamily="34" charset="0"/>
                <a:ea typeface="Microsoft JhengHei UI Light"/>
                <a:cs typeface="Gill Sans Light" panose="020B0302020104020203" pitchFamily="34" charset="-79"/>
              </a:rPr>
              <a:t>創作者使用當季開花的植物進行花圈編織，代表了四季就像一個迴圈一樣，永遠會有花綻放。</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p:txBody>
      </p:sp>
      <p:sp>
        <p:nvSpPr>
          <p:cNvPr id="6" name="投影片編號版面配置區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rtlCol="0"/>
          <a:lstStyle>
            <a:defPPr>
              <a:defRPr lang="zh-TW"/>
            </a:defPPr>
          </a:lstStyle>
          <a:p>
            <a:pPr rtl="0"/>
            <a:fld id="{294A09A9-5501-47C1-A89A-A340965A2BE2}" type="slidenum">
              <a:rPr lang="en-US" altLang="zh-TW" smtClean="0"/>
              <a:t>10</a:t>
            </a:fld>
            <a:endParaRPr lang="zh-TW" dirty="0"/>
          </a:p>
        </p:txBody>
      </p:sp>
      <p:pic>
        <p:nvPicPr>
          <p:cNvPr id="7" name="圖片 6">
            <a:extLst>
              <a:ext uri="{FF2B5EF4-FFF2-40B4-BE49-F238E27FC236}">
                <a16:creationId xmlns:a16="http://schemas.microsoft.com/office/drawing/2014/main" id="{1D3B9280-2207-ECAC-10E3-EB806A6BD692}"/>
              </a:ext>
            </a:extLst>
          </p:cNvPr>
          <p:cNvPicPr>
            <a:picLocks noChangeAspect="1"/>
          </p:cNvPicPr>
          <p:nvPr/>
        </p:nvPicPr>
        <p:blipFill rotWithShape="1">
          <a:blip r:embed="rId4"/>
          <a:srcRect l="1373" t="12698" r="10523"/>
          <a:stretch/>
        </p:blipFill>
        <p:spPr>
          <a:xfrm>
            <a:off x="48592" y="440525"/>
            <a:ext cx="5880185" cy="5987168"/>
          </a:xfrm>
          <a:prstGeom prst="rect">
            <a:avLst/>
          </a:prstGeom>
        </p:spPr>
      </p:pic>
      <p:pic>
        <p:nvPicPr>
          <p:cNvPr id="10" name="圖片 9" descr="花葉符號">
            <a:extLst>
              <a:ext uri="{FF2B5EF4-FFF2-40B4-BE49-F238E27FC236}">
                <a16:creationId xmlns:a16="http://schemas.microsoft.com/office/drawing/2014/main" id="{08A3395B-5659-47E4-8F54-71340961F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09459" flipH="1">
            <a:off x="5080956" y="5961304"/>
            <a:ext cx="1243661" cy="790090"/>
          </a:xfrm>
          <a:prstGeom prst="rect">
            <a:avLst/>
          </a:prstGeom>
        </p:spPr>
      </p:pic>
    </p:spTree>
    <p:extLst>
      <p:ext uri="{BB962C8B-B14F-4D97-AF65-F5344CB8AC3E}">
        <p14:creationId xmlns:p14="http://schemas.microsoft.com/office/powerpoint/2010/main" val="232229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C7E564-4283-8AE2-ADD2-7B3FFCFA26C7}"/>
              </a:ext>
            </a:extLst>
          </p:cNvPr>
          <p:cNvSpPr>
            <a:spLocks noGrp="1"/>
          </p:cNvSpPr>
          <p:nvPr>
            <p:ph type="title"/>
          </p:nvPr>
        </p:nvSpPr>
        <p:spPr>
          <a:xfrm>
            <a:off x="1743455" y="2712843"/>
            <a:ext cx="8705088" cy="784197"/>
          </a:xfrm>
        </p:spPr>
        <p:txBody>
          <a:bodyPr rtlCol="0"/>
          <a:lstStyle>
            <a:defPPr>
              <a:defRPr lang="zh-TW"/>
            </a:defPPr>
          </a:lstStyle>
          <a:p>
            <a:pPr rtl="0"/>
            <a:r>
              <a:rPr lang="zh-TW" altLang="en-US" dirty="0"/>
              <a:t>尋尋覓覓，那人卻在燈火闌珊處。</a:t>
            </a:r>
            <a:endParaRPr lang="zh-TW" dirty="0"/>
          </a:p>
        </p:txBody>
      </p:sp>
      <p:sp>
        <p:nvSpPr>
          <p:cNvPr id="10" name="文字版面配置區 9">
            <a:extLst>
              <a:ext uri="{FF2B5EF4-FFF2-40B4-BE49-F238E27FC236}">
                <a16:creationId xmlns:a16="http://schemas.microsoft.com/office/drawing/2014/main" id="{FA47ED29-D9DA-9DC6-8B43-80EC2A2E5B50}"/>
              </a:ext>
            </a:extLst>
          </p:cNvPr>
          <p:cNvSpPr>
            <a:spLocks noGrp="1"/>
          </p:cNvSpPr>
          <p:nvPr>
            <p:ph type="body" sz="quarter" idx="10"/>
          </p:nvPr>
        </p:nvSpPr>
        <p:spPr/>
        <p:txBody>
          <a:bodyPr rtlCol="0"/>
          <a:lstStyle>
            <a:defPPr>
              <a:defRPr lang="zh-TW"/>
            </a:defPPr>
          </a:lstStyle>
          <a:p>
            <a:pPr rtl="0"/>
            <a:r>
              <a:rPr lang="zh-TW"/>
              <a:t>“</a:t>
            </a:r>
          </a:p>
        </p:txBody>
      </p:sp>
      <p:sp>
        <p:nvSpPr>
          <p:cNvPr id="3" name="文字版面配置區 2">
            <a:extLst>
              <a:ext uri="{FF2B5EF4-FFF2-40B4-BE49-F238E27FC236}">
                <a16:creationId xmlns:a16="http://schemas.microsoft.com/office/drawing/2014/main" id="{C9CFA000-38C2-F344-E543-42483390408A}"/>
              </a:ext>
            </a:extLst>
          </p:cNvPr>
          <p:cNvSpPr>
            <a:spLocks noGrp="1"/>
          </p:cNvSpPr>
          <p:nvPr>
            <p:ph type="body" idx="1"/>
          </p:nvPr>
        </p:nvSpPr>
        <p:spPr/>
        <p:txBody>
          <a:bodyPr rtlCol="0"/>
          <a:lstStyle>
            <a:defPPr>
              <a:defRPr lang="zh-TW"/>
            </a:defPPr>
          </a:lstStyle>
          <a:p>
            <a:pPr rtl="0"/>
            <a:r>
              <a:rPr lang="zh-TW" altLang="en-US" dirty="0"/>
              <a:t>景喬－</a:t>
            </a:r>
            <a:r>
              <a:rPr lang="zh-TW" altLang="en-US" dirty="0">
                <a:latin typeface="標楷體" panose="03000509000000000000" pitchFamily="65" charset="-120"/>
                <a:ea typeface="標楷體" panose="03000509000000000000" pitchFamily="65" charset="-120"/>
              </a:rPr>
              <a:t>「</a:t>
            </a:r>
            <a:r>
              <a:rPr lang="zh-TW" altLang="en-US" dirty="0"/>
              <a:t>圈</a:t>
            </a:r>
            <a:r>
              <a:rPr lang="zh-TW" altLang="en-US" dirty="0">
                <a:latin typeface="標楷體" panose="03000509000000000000" pitchFamily="65" charset="-120"/>
                <a:ea typeface="標楷體" panose="03000509000000000000" pitchFamily="65" charset="-120"/>
              </a:rPr>
              <a:t>」</a:t>
            </a:r>
            <a:endParaRPr lang="zh-TW" dirty="0"/>
          </a:p>
        </p:txBody>
      </p:sp>
      <p:sp>
        <p:nvSpPr>
          <p:cNvPr id="11" name="文字版面配置區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rtlCol="0"/>
          <a:lstStyle>
            <a:defPPr>
              <a:defRPr lang="zh-TW"/>
            </a:defPPr>
          </a:lstStyle>
          <a:p>
            <a:pPr rtl="0"/>
            <a:r>
              <a:rPr lang="zh-TW"/>
              <a:t>”</a:t>
            </a:r>
          </a:p>
        </p:txBody>
      </p:sp>
    </p:spTree>
    <p:extLst>
      <p:ext uri="{BB962C8B-B14F-4D97-AF65-F5344CB8AC3E}">
        <p14:creationId xmlns:p14="http://schemas.microsoft.com/office/powerpoint/2010/main" val="3539024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2DF434-28DB-4621-A497-D62C41CE0419}"/>
              </a:ext>
            </a:extLst>
          </p:cNvPr>
          <p:cNvSpPr>
            <a:spLocks noGrp="1"/>
          </p:cNvSpPr>
          <p:nvPr>
            <p:ph type="title"/>
          </p:nvPr>
        </p:nvSpPr>
        <p:spPr>
          <a:xfrm>
            <a:off x="7189694" y="978408"/>
            <a:ext cx="4743226" cy="1325880"/>
          </a:xfrm>
        </p:spPr>
        <p:txBody>
          <a:bodyPr rtlCol="0">
            <a:normAutofit/>
          </a:bodyPr>
          <a:lstStyle>
            <a:defPPr>
              <a:defRPr lang="zh-TW"/>
            </a:defPPr>
          </a:lstStyle>
          <a:p>
            <a:pPr rtl="0"/>
            <a:r>
              <a:rPr lang="zh-TW" altLang="en-US" dirty="0">
                <a:solidFill>
                  <a:schemeClr val="accent3"/>
                </a:solidFill>
                <a:latin typeface="Microsoft JhengHei UI" panose="02020602080505020303" pitchFamily="18" charset="77"/>
                <a:ea typeface="Microsoft JhengHei UI"/>
              </a:rPr>
              <a:t>展場五：禪</a:t>
            </a:r>
            <a:endParaRPr lang="zh-TW" dirty="0">
              <a:solidFill>
                <a:schemeClr val="accent3"/>
              </a:solidFill>
              <a:latin typeface="Microsoft JhengHei UI" panose="02020602080505020303" pitchFamily="18" charset="77"/>
              <a:ea typeface="Microsoft JhengHei UI"/>
            </a:endParaRPr>
          </a:p>
        </p:txBody>
      </p:sp>
      <p:pic>
        <p:nvPicPr>
          <p:cNvPr id="1929" name="圖片 1928" descr="花葉符號">
            <a:extLst>
              <a:ext uri="{FF2B5EF4-FFF2-40B4-BE49-F238E27FC236}">
                <a16:creationId xmlns:a16="http://schemas.microsoft.com/office/drawing/2014/main" id="{CF8E7A1B-4724-55CB-6FAD-D8E75629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147" y="4322655"/>
            <a:ext cx="1791038" cy="2033695"/>
          </a:xfrm>
          <a:prstGeom prst="rect">
            <a:avLst/>
          </a:prstGeom>
        </p:spPr>
      </p:pic>
      <p:sp>
        <p:nvSpPr>
          <p:cNvPr id="3" name="內容版面配置區 2">
            <a:extLst>
              <a:ext uri="{FF2B5EF4-FFF2-40B4-BE49-F238E27FC236}">
                <a16:creationId xmlns:a16="http://schemas.microsoft.com/office/drawing/2014/main" id="{22788C46-D0BC-4307-AE55-7601A139E7CB}"/>
              </a:ext>
            </a:extLst>
          </p:cNvPr>
          <p:cNvSpPr>
            <a:spLocks noGrp="1"/>
          </p:cNvSpPr>
          <p:nvPr>
            <p:ph sz="quarter" idx="4"/>
          </p:nvPr>
        </p:nvSpPr>
        <p:spPr>
          <a:xfrm>
            <a:off x="7510594" y="2086040"/>
            <a:ext cx="3749040" cy="4341653"/>
          </a:xfrm>
        </p:spPr>
        <p:txBody>
          <a:bodyPr vert="horz" lIns="91440" tIns="45720" rIns="91440" bIns="45720" rtlCol="0" anchor="t">
            <a:noAutofit/>
          </a:bodyPr>
          <a:lstStyle>
            <a:defPPr>
              <a:defRPr lang="zh-TW"/>
            </a:defPPr>
          </a:lstStyle>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所在位置：</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方濟樓</a:t>
            </a:r>
            <a:r>
              <a:rPr lang="zh-TW" altLang="en-US" sz="1750" dirty="0">
                <a:latin typeface="Microsoft JhengHei UI Light" panose="020B0302020104020203" pitchFamily="34" charset="0"/>
                <a:ea typeface="Microsoft JhengHei UI Light"/>
                <a:cs typeface="Gill Sans Light" panose="020B0302020104020203" pitchFamily="34" charset="-79"/>
              </a:rPr>
              <a:t>停車場</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呈現方式：</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石頭山一座。</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作品內涵：</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latin typeface="Microsoft JhengHei UI Light" panose="020B0302020104020203" pitchFamily="34" charset="0"/>
                <a:ea typeface="Microsoft JhengHei UI Light"/>
                <a:cs typeface="Gill Sans Light" panose="020B0302020104020203" pitchFamily="34" charset="-79"/>
              </a:rPr>
              <a:t>創作者以日本庭園景觀做為參考，利用本地的石頭進行堆砌，堆疊出一座石頭山，頗有禪意，能夠讓人靜心思考整個展覽的意義。</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p:txBody>
      </p:sp>
      <p:sp>
        <p:nvSpPr>
          <p:cNvPr id="6" name="投影片編號版面配置區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rtlCol="0"/>
          <a:lstStyle>
            <a:defPPr>
              <a:defRPr lang="zh-TW"/>
            </a:defPPr>
          </a:lstStyle>
          <a:p>
            <a:pPr rtl="0"/>
            <a:fld id="{294A09A9-5501-47C1-A89A-A340965A2BE2}" type="slidenum">
              <a:rPr lang="en-US" altLang="zh-TW" smtClean="0"/>
              <a:t>12</a:t>
            </a:fld>
            <a:endParaRPr lang="zh-TW" dirty="0"/>
          </a:p>
        </p:txBody>
      </p:sp>
      <p:pic>
        <p:nvPicPr>
          <p:cNvPr id="7" name="圖片 6">
            <a:extLst>
              <a:ext uri="{FF2B5EF4-FFF2-40B4-BE49-F238E27FC236}">
                <a16:creationId xmlns:a16="http://schemas.microsoft.com/office/drawing/2014/main" id="{38C78295-7B8E-8157-FFBB-CA9EFCBD0D37}"/>
              </a:ext>
            </a:extLst>
          </p:cNvPr>
          <p:cNvPicPr>
            <a:picLocks noChangeAspect="1"/>
          </p:cNvPicPr>
          <p:nvPr/>
        </p:nvPicPr>
        <p:blipFill rotWithShape="1">
          <a:blip r:embed="rId4"/>
          <a:srcRect l="4509" t="2223" r="3252" b="12941"/>
          <a:stretch/>
        </p:blipFill>
        <p:spPr>
          <a:xfrm>
            <a:off x="549243" y="272539"/>
            <a:ext cx="5146637" cy="6312922"/>
          </a:xfrm>
          <a:prstGeom prst="rect">
            <a:avLst/>
          </a:prstGeom>
        </p:spPr>
      </p:pic>
      <p:pic>
        <p:nvPicPr>
          <p:cNvPr id="10" name="圖片 9" descr="花葉符號">
            <a:extLst>
              <a:ext uri="{FF2B5EF4-FFF2-40B4-BE49-F238E27FC236}">
                <a16:creationId xmlns:a16="http://schemas.microsoft.com/office/drawing/2014/main" id="{08A3395B-5659-47E4-8F54-71340961F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09459" flipH="1">
            <a:off x="4738119" y="5961305"/>
            <a:ext cx="1243661" cy="790090"/>
          </a:xfrm>
          <a:prstGeom prst="rect">
            <a:avLst/>
          </a:prstGeom>
        </p:spPr>
      </p:pic>
    </p:spTree>
    <p:extLst>
      <p:ext uri="{BB962C8B-B14F-4D97-AF65-F5344CB8AC3E}">
        <p14:creationId xmlns:p14="http://schemas.microsoft.com/office/powerpoint/2010/main" val="2666673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C7E564-4283-8AE2-ADD2-7B3FFCFA26C7}"/>
              </a:ext>
            </a:extLst>
          </p:cNvPr>
          <p:cNvSpPr>
            <a:spLocks noGrp="1"/>
          </p:cNvSpPr>
          <p:nvPr>
            <p:ph type="title"/>
          </p:nvPr>
        </p:nvSpPr>
        <p:spPr>
          <a:xfrm>
            <a:off x="1743455" y="2712843"/>
            <a:ext cx="8705088" cy="784197"/>
          </a:xfrm>
        </p:spPr>
        <p:txBody>
          <a:bodyPr rtlCol="0"/>
          <a:lstStyle>
            <a:defPPr>
              <a:defRPr lang="zh-TW"/>
            </a:defPPr>
          </a:lstStyle>
          <a:p>
            <a:pPr rtl="0"/>
            <a:r>
              <a:rPr lang="zh-TW" altLang="en-US" dirty="0"/>
              <a:t>溪花與禪意，相對亦忘言。</a:t>
            </a:r>
            <a:endParaRPr lang="zh-TW" dirty="0"/>
          </a:p>
        </p:txBody>
      </p:sp>
      <p:sp>
        <p:nvSpPr>
          <p:cNvPr id="10" name="文字版面配置區 9">
            <a:extLst>
              <a:ext uri="{FF2B5EF4-FFF2-40B4-BE49-F238E27FC236}">
                <a16:creationId xmlns:a16="http://schemas.microsoft.com/office/drawing/2014/main" id="{FA47ED29-D9DA-9DC6-8B43-80EC2A2E5B50}"/>
              </a:ext>
            </a:extLst>
          </p:cNvPr>
          <p:cNvSpPr>
            <a:spLocks noGrp="1"/>
          </p:cNvSpPr>
          <p:nvPr>
            <p:ph type="body" sz="quarter" idx="10"/>
          </p:nvPr>
        </p:nvSpPr>
        <p:spPr/>
        <p:txBody>
          <a:bodyPr rtlCol="0"/>
          <a:lstStyle>
            <a:defPPr>
              <a:defRPr lang="zh-TW"/>
            </a:defPPr>
          </a:lstStyle>
          <a:p>
            <a:pPr rtl="0"/>
            <a:r>
              <a:rPr lang="zh-TW"/>
              <a:t>“</a:t>
            </a:r>
          </a:p>
        </p:txBody>
      </p:sp>
      <p:sp>
        <p:nvSpPr>
          <p:cNvPr id="3" name="文字版面配置區 2">
            <a:extLst>
              <a:ext uri="{FF2B5EF4-FFF2-40B4-BE49-F238E27FC236}">
                <a16:creationId xmlns:a16="http://schemas.microsoft.com/office/drawing/2014/main" id="{C9CFA000-38C2-F344-E543-42483390408A}"/>
              </a:ext>
            </a:extLst>
          </p:cNvPr>
          <p:cNvSpPr>
            <a:spLocks noGrp="1"/>
          </p:cNvSpPr>
          <p:nvPr>
            <p:ph type="body" idx="1"/>
          </p:nvPr>
        </p:nvSpPr>
        <p:spPr/>
        <p:txBody>
          <a:bodyPr rtlCol="0"/>
          <a:lstStyle>
            <a:defPPr>
              <a:defRPr lang="zh-TW"/>
            </a:defPPr>
          </a:lstStyle>
          <a:p>
            <a:pPr rtl="0"/>
            <a:r>
              <a:rPr lang="en-US" altLang="zh-TW" dirty="0"/>
              <a:t>Ching</a:t>
            </a:r>
            <a:r>
              <a:rPr lang="zh-TW" altLang="en-US" dirty="0"/>
              <a:t> </a:t>
            </a:r>
            <a:r>
              <a:rPr lang="en-US" altLang="zh-TW" dirty="0"/>
              <a:t>Hsiu Lin</a:t>
            </a:r>
            <a:r>
              <a:rPr lang="zh-TW" altLang="en-US" dirty="0"/>
              <a:t>－禪</a:t>
            </a:r>
            <a:endParaRPr lang="zh-TW" dirty="0"/>
          </a:p>
        </p:txBody>
      </p:sp>
      <p:sp>
        <p:nvSpPr>
          <p:cNvPr id="11" name="文字版面配置區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rtlCol="0"/>
          <a:lstStyle>
            <a:defPPr>
              <a:defRPr lang="zh-TW"/>
            </a:defPPr>
          </a:lstStyle>
          <a:p>
            <a:pPr rtl="0"/>
            <a:r>
              <a:rPr lang="zh-TW"/>
              <a:t>”</a:t>
            </a:r>
          </a:p>
        </p:txBody>
      </p:sp>
    </p:spTree>
    <p:extLst>
      <p:ext uri="{BB962C8B-B14F-4D97-AF65-F5344CB8AC3E}">
        <p14:creationId xmlns:p14="http://schemas.microsoft.com/office/powerpoint/2010/main" val="369392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F551AA-E327-DFB9-198B-784F15C67FB2}"/>
              </a:ext>
            </a:extLst>
          </p:cNvPr>
          <p:cNvSpPr>
            <a:spLocks noGrp="1"/>
          </p:cNvSpPr>
          <p:nvPr>
            <p:ph type="title"/>
          </p:nvPr>
        </p:nvSpPr>
        <p:spPr/>
        <p:txBody>
          <a:bodyPr/>
          <a:lstStyle/>
          <a:p>
            <a:r>
              <a:rPr lang="zh-TW" altLang="en-US" dirty="0"/>
              <a:t>展場主要作品作者</a:t>
            </a:r>
            <a:r>
              <a:rPr lang="en-US" altLang="zh-TW" dirty="0"/>
              <a:t>—</a:t>
            </a:r>
            <a:r>
              <a:rPr lang="zh-TW" altLang="en-US" dirty="0"/>
              <a:t>陳雨柔心得</a:t>
            </a:r>
          </a:p>
        </p:txBody>
      </p:sp>
      <p:sp>
        <p:nvSpPr>
          <p:cNvPr id="3" name="內容版面配置區 2">
            <a:extLst>
              <a:ext uri="{FF2B5EF4-FFF2-40B4-BE49-F238E27FC236}">
                <a16:creationId xmlns:a16="http://schemas.microsoft.com/office/drawing/2014/main" id="{F7CB56A0-30BC-C5B2-2A0B-EB4149FA1185}"/>
              </a:ext>
            </a:extLst>
          </p:cNvPr>
          <p:cNvSpPr>
            <a:spLocks noGrp="1"/>
          </p:cNvSpPr>
          <p:nvPr>
            <p:ph idx="1"/>
          </p:nvPr>
        </p:nvSpPr>
        <p:spPr/>
        <p:txBody>
          <a:bodyPr/>
          <a:lstStyle/>
          <a:p>
            <a:pPr algn="l"/>
            <a:r>
              <a:rPr lang="zh-TW" altLang="en-US" dirty="0"/>
              <a:t>　　被邀請至這個藝術節進行這樣與大自然的創作覺得十分有趣，今年最有挑戰性的就是這個展場進行的作品。我展出的作品主要為羊毛氈的小山，但還有其他作品也放置在其他展場，這份簡介只有介紹最為得意的作品。</a:t>
            </a:r>
            <a:endParaRPr lang="en-US" altLang="zh-TW" dirty="0"/>
          </a:p>
          <a:p>
            <a:pPr algn="l"/>
            <a:r>
              <a:rPr lang="zh-TW" altLang="en-US" dirty="0"/>
              <a:t>　　我認為這個人文藝術與大自然的結合在很多時刻可以喚醒人們目前對於自然現況與人類之間的關係，有許多人對於生態環境抱持冷漠的態度，感覺事不關己，但藉由作品的傳遞我相信可以喚醒更多人對自然的熱情。</a:t>
            </a:r>
          </a:p>
        </p:txBody>
      </p:sp>
      <p:sp>
        <p:nvSpPr>
          <p:cNvPr id="4" name="頁尾版面配置區 3">
            <a:extLst>
              <a:ext uri="{FF2B5EF4-FFF2-40B4-BE49-F238E27FC236}">
                <a16:creationId xmlns:a16="http://schemas.microsoft.com/office/drawing/2014/main" id="{25BD8C7C-46E0-A673-A6D6-E2977E1B7498}"/>
              </a:ext>
            </a:extLst>
          </p:cNvPr>
          <p:cNvSpPr>
            <a:spLocks noGrp="1"/>
          </p:cNvSpPr>
          <p:nvPr>
            <p:ph type="ftr" sz="quarter" idx="10"/>
          </p:nvPr>
        </p:nvSpPr>
        <p:spPr/>
        <p:txBody>
          <a:bodyPr/>
          <a:lstStyle/>
          <a:p>
            <a:pPr rtl="0"/>
            <a:r>
              <a:rPr lang="zh-TW"/>
              <a:t>簡報標題</a:t>
            </a:r>
            <a:endParaRPr lang="zh-TW" dirty="0"/>
          </a:p>
        </p:txBody>
      </p:sp>
      <p:sp>
        <p:nvSpPr>
          <p:cNvPr id="5" name="投影片編號版面配置區 4">
            <a:extLst>
              <a:ext uri="{FF2B5EF4-FFF2-40B4-BE49-F238E27FC236}">
                <a16:creationId xmlns:a16="http://schemas.microsoft.com/office/drawing/2014/main" id="{E528C8C6-AE62-27EB-79E8-A3FCD212339E}"/>
              </a:ext>
            </a:extLst>
          </p:cNvPr>
          <p:cNvSpPr>
            <a:spLocks noGrp="1"/>
          </p:cNvSpPr>
          <p:nvPr>
            <p:ph type="sldNum" sz="quarter" idx="11"/>
          </p:nvPr>
        </p:nvSpPr>
        <p:spPr/>
        <p:txBody>
          <a:bodyPr/>
          <a:lstStyle/>
          <a:p>
            <a:pPr rtl="0"/>
            <a:fld id="{294A09A9-5501-47C1-A89A-A340965A2BE2}" type="slidenum">
              <a:rPr lang="en-US" altLang="zh-TW" smtClean="0"/>
              <a:pPr rtl="0"/>
              <a:t>14</a:t>
            </a:fld>
            <a:endParaRPr lang="zh-TW" dirty="0"/>
          </a:p>
        </p:txBody>
      </p:sp>
    </p:spTree>
    <p:extLst>
      <p:ext uri="{BB962C8B-B14F-4D97-AF65-F5344CB8AC3E}">
        <p14:creationId xmlns:p14="http://schemas.microsoft.com/office/powerpoint/2010/main" val="23778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5EB5DC-8C2B-5750-6E12-9A35C0FFBA00}"/>
              </a:ext>
            </a:extLst>
          </p:cNvPr>
          <p:cNvSpPr>
            <a:spLocks noGrp="1"/>
          </p:cNvSpPr>
          <p:nvPr>
            <p:ph type="title"/>
          </p:nvPr>
        </p:nvSpPr>
        <p:spPr/>
        <p:txBody>
          <a:bodyPr rtlCol="0">
            <a:normAutofit fontScale="90000"/>
          </a:bodyPr>
          <a:lstStyle>
            <a:defPPr>
              <a:defRPr lang="zh-TW"/>
            </a:defPPr>
          </a:lstStyle>
          <a:p>
            <a:pPr rtl="0"/>
            <a:r>
              <a:rPr lang="zh-TW" dirty="0"/>
              <a:t>感謝您</a:t>
            </a:r>
            <a:r>
              <a:rPr lang="zh-TW" altLang="en-US" dirty="0"/>
              <a:t>蒞臨</a:t>
            </a:r>
            <a:endParaRPr lang="zh-TW" dirty="0"/>
          </a:p>
        </p:txBody>
      </p:sp>
      <p:sp>
        <p:nvSpPr>
          <p:cNvPr id="5" name="內容版面配置區 4">
            <a:extLst>
              <a:ext uri="{FF2B5EF4-FFF2-40B4-BE49-F238E27FC236}">
                <a16:creationId xmlns:a16="http://schemas.microsoft.com/office/drawing/2014/main" id="{AAF5CF3F-E5EF-5769-3F83-24ADB4412BBF}"/>
              </a:ext>
            </a:extLst>
          </p:cNvPr>
          <p:cNvSpPr>
            <a:spLocks noGrp="1"/>
          </p:cNvSpPr>
          <p:nvPr>
            <p:ph idx="1"/>
          </p:nvPr>
        </p:nvSpPr>
        <p:spPr>
          <a:xfrm>
            <a:off x="7866890" y="2007108"/>
            <a:ext cx="3287961" cy="2843784"/>
          </a:xfrm>
        </p:spPr>
        <p:txBody>
          <a:bodyPr rtlCol="0"/>
          <a:lstStyle>
            <a:defPPr>
              <a:defRPr lang="zh-TW"/>
            </a:defPPr>
          </a:lstStyle>
          <a:p>
            <a:pPr rtl="0"/>
            <a:r>
              <a:rPr lang="zh-TW" altLang="en-US" dirty="0"/>
              <a:t>展場負責人：陳雨柔</a:t>
            </a:r>
            <a:endParaRPr lang="en-US" altLang="zh-TW" dirty="0"/>
          </a:p>
          <a:p>
            <a:pPr rtl="0"/>
            <a:r>
              <a:rPr lang="zh-TW" altLang="en-US" dirty="0"/>
              <a:t>地址：生態四Ａ</a:t>
            </a:r>
            <a:endParaRPr lang="en-US" altLang="zh-TW" dirty="0"/>
          </a:p>
          <a:p>
            <a:pPr rtl="0"/>
            <a:r>
              <a:rPr lang="zh-TW" altLang="en-US" dirty="0"/>
              <a:t>聯絡方式：</a:t>
            </a:r>
            <a:r>
              <a:rPr lang="en-US" altLang="zh-TW" dirty="0"/>
              <a:t>410827589</a:t>
            </a:r>
          </a:p>
        </p:txBody>
      </p:sp>
    </p:spTree>
    <p:extLst>
      <p:ext uri="{BB962C8B-B14F-4D97-AF65-F5344CB8AC3E}">
        <p14:creationId xmlns:p14="http://schemas.microsoft.com/office/powerpoint/2010/main" val="2790251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002655-34DF-25F9-4640-B2CE5329AD1A}"/>
              </a:ext>
            </a:extLst>
          </p:cNvPr>
          <p:cNvSpPr>
            <a:spLocks noGrp="1"/>
          </p:cNvSpPr>
          <p:nvPr>
            <p:ph type="title"/>
          </p:nvPr>
        </p:nvSpPr>
        <p:spPr>
          <a:xfrm>
            <a:off x="1748028" y="1174735"/>
            <a:ext cx="8695944" cy="1325880"/>
          </a:xfrm>
        </p:spPr>
        <p:txBody>
          <a:bodyPr rtlCol="0"/>
          <a:lstStyle>
            <a:defPPr>
              <a:defRPr lang="zh-TW"/>
            </a:defPPr>
          </a:lstStyle>
          <a:p>
            <a:pPr rtl="0"/>
            <a:r>
              <a:rPr lang="zh-TW" altLang="en-US" dirty="0"/>
              <a:t>策展論述：自然與人類的奏鳴曲</a:t>
            </a:r>
            <a:endParaRPr lang="zh-TW" dirty="0"/>
          </a:p>
        </p:txBody>
      </p:sp>
      <p:sp>
        <p:nvSpPr>
          <p:cNvPr id="3" name="內容版面配置區 2">
            <a:extLst>
              <a:ext uri="{FF2B5EF4-FFF2-40B4-BE49-F238E27FC236}">
                <a16:creationId xmlns:a16="http://schemas.microsoft.com/office/drawing/2014/main" id="{1A585715-2793-160B-269E-D9516C84D73A}"/>
              </a:ext>
            </a:extLst>
          </p:cNvPr>
          <p:cNvSpPr>
            <a:spLocks noGrp="1"/>
          </p:cNvSpPr>
          <p:nvPr>
            <p:ph idx="1"/>
          </p:nvPr>
        </p:nvSpPr>
        <p:spPr>
          <a:xfrm>
            <a:off x="2223516" y="2427642"/>
            <a:ext cx="7744968" cy="2697480"/>
          </a:xfrm>
        </p:spPr>
        <p:txBody>
          <a:bodyPr rtlCol="0"/>
          <a:lstStyle>
            <a:defPPr>
              <a:defRPr lang="zh-TW"/>
            </a:defPPr>
          </a:lstStyle>
          <a:p>
            <a:pPr algn="l" rtl="0"/>
            <a:r>
              <a:rPr lang="zh-TW" altLang="en-US" dirty="0"/>
              <a:t>　　人類自古以來有自己的一套審美，隨著時間推進審美不斷進行改變以及進化。</a:t>
            </a:r>
            <a:endParaRPr lang="en-US" altLang="zh-TW" dirty="0"/>
          </a:p>
          <a:p>
            <a:pPr algn="l" rtl="0"/>
            <a:r>
              <a:rPr lang="zh-TW" altLang="en-US" dirty="0"/>
              <a:t>　　而無論是利用自然產物進行藝術品雕塑及塑形抑或是用畫作及音樂進行對自然的頌讚，皆是自古流傳下來的傳統。</a:t>
            </a:r>
            <a:endParaRPr lang="en-US" altLang="zh-TW" dirty="0"/>
          </a:p>
          <a:p>
            <a:pPr algn="l" rtl="0"/>
            <a:r>
              <a:rPr lang="zh-TW" altLang="en-US" dirty="0"/>
              <a:t>　　而這個展場展示了我們對自然的渴望及對美學的展現，希望大家能夠帶著欣賞的眼光來看待這些作品。</a:t>
            </a:r>
            <a:endParaRPr lang="en-US" altLang="zh-TW" dirty="0"/>
          </a:p>
          <a:p>
            <a:pPr algn="l" rtl="0"/>
            <a:r>
              <a:rPr lang="zh-TW" altLang="en-US" b="1" dirty="0">
                <a:solidFill>
                  <a:srgbClr val="FF0000"/>
                </a:solidFill>
              </a:rPr>
              <a:t>　　＊本展覽皆為單獨作品個展。</a:t>
            </a:r>
            <a:endParaRPr lang="zh-TW" b="1" dirty="0">
              <a:solidFill>
                <a:srgbClr val="FF0000"/>
              </a:solidFill>
            </a:endParaRPr>
          </a:p>
        </p:txBody>
      </p:sp>
      <p:sp>
        <p:nvSpPr>
          <p:cNvPr id="4" name="頁尾版面配置區 3">
            <a:extLst>
              <a:ext uri="{FF2B5EF4-FFF2-40B4-BE49-F238E27FC236}">
                <a16:creationId xmlns:a16="http://schemas.microsoft.com/office/drawing/2014/main" id="{A3609A75-5E9A-C165-5A1D-764F9E96B722}"/>
              </a:ext>
            </a:extLst>
          </p:cNvPr>
          <p:cNvSpPr>
            <a:spLocks noGrp="1"/>
          </p:cNvSpPr>
          <p:nvPr>
            <p:ph type="ftr" sz="quarter" idx="10"/>
          </p:nvPr>
        </p:nvSpPr>
        <p:spPr/>
        <p:txBody>
          <a:bodyPr rtlCol="0"/>
          <a:lstStyle>
            <a:defPPr>
              <a:defRPr lang="zh-TW"/>
            </a:defPPr>
          </a:lstStyle>
          <a:p>
            <a:pPr rtl="0"/>
            <a:r>
              <a:rPr lang="zh-TW" altLang="en-US" dirty="0"/>
              <a:t>展場論述</a:t>
            </a:r>
            <a:endParaRPr lang="zh-TW" dirty="0"/>
          </a:p>
        </p:txBody>
      </p:sp>
      <p:sp>
        <p:nvSpPr>
          <p:cNvPr id="5" name="投影片編號版面配置區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rtlCol="0"/>
          <a:lstStyle>
            <a:defPPr>
              <a:defRPr lang="zh-TW"/>
            </a:defPPr>
          </a:lstStyle>
          <a:p>
            <a:pPr rtl="0"/>
            <a:fld id="{294A09A9-5501-47C1-A89A-A340965A2BE2}" type="slidenum">
              <a:rPr lang="en-US" altLang="zh-TW" smtClean="0"/>
              <a:pPr rtl="0"/>
              <a:t>2</a:t>
            </a:fld>
            <a:endParaRPr lang="zh-TW" dirty="0"/>
          </a:p>
        </p:txBody>
      </p:sp>
    </p:spTree>
    <p:extLst>
      <p:ext uri="{BB962C8B-B14F-4D97-AF65-F5344CB8AC3E}">
        <p14:creationId xmlns:p14="http://schemas.microsoft.com/office/powerpoint/2010/main" val="173299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60295B-54B9-4937-90E3-BAB9CE69E30B}"/>
              </a:ext>
            </a:extLst>
          </p:cNvPr>
          <p:cNvSpPr>
            <a:spLocks noGrp="1"/>
          </p:cNvSpPr>
          <p:nvPr>
            <p:ph type="title"/>
          </p:nvPr>
        </p:nvSpPr>
        <p:spPr/>
        <p:txBody>
          <a:bodyPr rtlCol="0"/>
          <a:lstStyle>
            <a:defPPr>
              <a:defRPr lang="zh-TW"/>
            </a:defPPr>
          </a:lstStyle>
          <a:p>
            <a:pPr rtl="0"/>
            <a:r>
              <a:rPr lang="zh-TW" dirty="0"/>
              <a:t>主要</a:t>
            </a:r>
            <a:r>
              <a:rPr lang="zh-TW" altLang="en-US" dirty="0"/>
              <a:t>展示作品</a:t>
            </a:r>
            <a:endParaRPr lang="zh-TW" dirty="0"/>
          </a:p>
        </p:txBody>
      </p:sp>
      <p:sp>
        <p:nvSpPr>
          <p:cNvPr id="4" name="文字版面配置區 3">
            <a:extLst>
              <a:ext uri="{FF2B5EF4-FFF2-40B4-BE49-F238E27FC236}">
                <a16:creationId xmlns:a16="http://schemas.microsoft.com/office/drawing/2014/main" id="{D51A6D85-3837-435F-A342-5A3F98172B12}"/>
              </a:ext>
            </a:extLst>
          </p:cNvPr>
          <p:cNvSpPr>
            <a:spLocks noGrp="1"/>
          </p:cNvSpPr>
          <p:nvPr>
            <p:ph type="body" idx="1"/>
          </p:nvPr>
        </p:nvSpPr>
        <p:spPr/>
        <p:txBody>
          <a:bodyPr rtlCol="0"/>
          <a:lstStyle>
            <a:defPPr>
              <a:defRPr lang="zh-TW"/>
            </a:defPPr>
          </a:lstStyle>
          <a:p>
            <a:pPr rtl="0"/>
            <a:r>
              <a:rPr lang="zh-TW" altLang="en-US" dirty="0"/>
              <a:t>多事之秋、春意、枯蝶、「圈」、禪</a:t>
            </a:r>
            <a:endParaRPr lang="zh-TW" dirty="0"/>
          </a:p>
        </p:txBody>
      </p:sp>
    </p:spTree>
    <p:extLst>
      <p:ext uri="{BB962C8B-B14F-4D97-AF65-F5344CB8AC3E}">
        <p14:creationId xmlns:p14="http://schemas.microsoft.com/office/powerpoint/2010/main" val="3446797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2DF434-28DB-4621-A497-D62C41CE0419}"/>
              </a:ext>
            </a:extLst>
          </p:cNvPr>
          <p:cNvSpPr>
            <a:spLocks noGrp="1"/>
          </p:cNvSpPr>
          <p:nvPr>
            <p:ph type="title"/>
          </p:nvPr>
        </p:nvSpPr>
        <p:spPr>
          <a:xfrm>
            <a:off x="7189694" y="978408"/>
            <a:ext cx="4743226" cy="1325880"/>
          </a:xfrm>
        </p:spPr>
        <p:txBody>
          <a:bodyPr rtlCol="0">
            <a:normAutofit/>
          </a:bodyPr>
          <a:lstStyle>
            <a:defPPr>
              <a:defRPr lang="zh-TW"/>
            </a:defPPr>
          </a:lstStyle>
          <a:p>
            <a:pPr rtl="0"/>
            <a:r>
              <a:rPr lang="zh-TW" altLang="en-US" dirty="0">
                <a:solidFill>
                  <a:schemeClr val="accent3"/>
                </a:solidFill>
                <a:latin typeface="Microsoft JhengHei UI" panose="02020602080505020303" pitchFamily="18" charset="77"/>
                <a:ea typeface="Microsoft JhengHei UI"/>
              </a:rPr>
              <a:t>展場一：多事之秋</a:t>
            </a:r>
            <a:endParaRPr lang="zh-TW" dirty="0">
              <a:solidFill>
                <a:schemeClr val="accent3"/>
              </a:solidFill>
              <a:latin typeface="Microsoft JhengHei UI" panose="02020602080505020303" pitchFamily="18" charset="77"/>
              <a:ea typeface="Microsoft JhengHei UI"/>
            </a:endParaRPr>
          </a:p>
        </p:txBody>
      </p:sp>
      <p:pic>
        <p:nvPicPr>
          <p:cNvPr id="1929" name="圖片 1928" descr="花葉符號">
            <a:extLst>
              <a:ext uri="{FF2B5EF4-FFF2-40B4-BE49-F238E27FC236}">
                <a16:creationId xmlns:a16="http://schemas.microsoft.com/office/drawing/2014/main" id="{CF8E7A1B-4724-55CB-6FAD-D8E75629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147" y="4322655"/>
            <a:ext cx="1791038" cy="2033695"/>
          </a:xfrm>
          <a:prstGeom prst="rect">
            <a:avLst/>
          </a:prstGeom>
        </p:spPr>
      </p:pic>
      <p:sp>
        <p:nvSpPr>
          <p:cNvPr id="3" name="內容版面配置區 2">
            <a:extLst>
              <a:ext uri="{FF2B5EF4-FFF2-40B4-BE49-F238E27FC236}">
                <a16:creationId xmlns:a16="http://schemas.microsoft.com/office/drawing/2014/main" id="{22788C46-D0BC-4307-AE55-7601A139E7CB}"/>
              </a:ext>
            </a:extLst>
          </p:cNvPr>
          <p:cNvSpPr>
            <a:spLocks noGrp="1"/>
          </p:cNvSpPr>
          <p:nvPr>
            <p:ph sz="quarter" idx="4"/>
          </p:nvPr>
        </p:nvSpPr>
        <p:spPr>
          <a:xfrm>
            <a:off x="7510594" y="2086040"/>
            <a:ext cx="3749040" cy="4341653"/>
          </a:xfrm>
        </p:spPr>
        <p:txBody>
          <a:bodyPr vert="horz" lIns="91440" tIns="45720" rIns="91440" bIns="45720" rtlCol="0" anchor="t">
            <a:noAutofit/>
          </a:bodyPr>
          <a:lstStyle>
            <a:defPPr>
              <a:defRPr lang="zh-TW"/>
            </a:defPPr>
          </a:lstStyle>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所在位置：</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方濟樓一樓門口鐵架上</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呈現方式：</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羊毛氈秋天小山一座。</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作品內涵：</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latin typeface="Microsoft JhengHei UI Light" panose="020B0302020104020203" pitchFamily="34" charset="0"/>
                <a:ea typeface="Microsoft JhengHei UI Light"/>
                <a:cs typeface="Gill Sans Light" panose="020B0302020104020203" pitchFamily="34" charset="-79"/>
              </a:rPr>
              <a:t>作者以自己手指刺傷流血為靈感，做出秋天的山，但山頂是紅色的岩漿（血漿），亦為秋天的心事特別多。</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p:txBody>
      </p:sp>
      <p:sp>
        <p:nvSpPr>
          <p:cNvPr id="6" name="投影片編號版面配置區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rtlCol="0"/>
          <a:lstStyle>
            <a:defPPr>
              <a:defRPr lang="zh-TW"/>
            </a:defPPr>
          </a:lstStyle>
          <a:p>
            <a:pPr rtl="0"/>
            <a:fld id="{294A09A9-5501-47C1-A89A-A340965A2BE2}" type="slidenum">
              <a:rPr lang="en-US" altLang="zh-TW" smtClean="0"/>
              <a:t>4</a:t>
            </a:fld>
            <a:endParaRPr lang="zh-TW" dirty="0"/>
          </a:p>
        </p:txBody>
      </p:sp>
      <p:pic>
        <p:nvPicPr>
          <p:cNvPr id="8" name="圖片 7">
            <a:extLst>
              <a:ext uri="{FF2B5EF4-FFF2-40B4-BE49-F238E27FC236}">
                <a16:creationId xmlns:a16="http://schemas.microsoft.com/office/drawing/2014/main" id="{C8FDD34C-3FD0-82EA-E661-DBDC5809BD16}"/>
              </a:ext>
            </a:extLst>
          </p:cNvPr>
          <p:cNvPicPr>
            <a:picLocks noChangeAspect="1"/>
          </p:cNvPicPr>
          <p:nvPr/>
        </p:nvPicPr>
        <p:blipFill>
          <a:blip r:embed="rId4"/>
          <a:stretch>
            <a:fillRect/>
          </a:stretch>
        </p:blipFill>
        <p:spPr>
          <a:xfrm>
            <a:off x="324241" y="67661"/>
            <a:ext cx="5439401" cy="6578359"/>
          </a:xfrm>
          <a:prstGeom prst="rect">
            <a:avLst/>
          </a:prstGeom>
        </p:spPr>
      </p:pic>
      <p:pic>
        <p:nvPicPr>
          <p:cNvPr id="10" name="圖片 9" descr="花葉符號">
            <a:extLst>
              <a:ext uri="{FF2B5EF4-FFF2-40B4-BE49-F238E27FC236}">
                <a16:creationId xmlns:a16="http://schemas.microsoft.com/office/drawing/2014/main" id="{08A3395B-5659-47E4-8F54-71340961F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09459" flipH="1">
            <a:off x="4879829" y="5715805"/>
            <a:ext cx="1243661" cy="790090"/>
          </a:xfrm>
          <a:prstGeom prst="rect">
            <a:avLst/>
          </a:prstGeom>
        </p:spPr>
      </p:pic>
    </p:spTree>
    <p:extLst>
      <p:ext uri="{BB962C8B-B14F-4D97-AF65-F5344CB8AC3E}">
        <p14:creationId xmlns:p14="http://schemas.microsoft.com/office/powerpoint/2010/main" val="185952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C7E564-4283-8AE2-ADD2-7B3FFCFA26C7}"/>
              </a:ext>
            </a:extLst>
          </p:cNvPr>
          <p:cNvSpPr>
            <a:spLocks noGrp="1"/>
          </p:cNvSpPr>
          <p:nvPr>
            <p:ph type="title"/>
          </p:nvPr>
        </p:nvSpPr>
        <p:spPr>
          <a:xfrm>
            <a:off x="1743455" y="2712843"/>
            <a:ext cx="8705088" cy="784197"/>
          </a:xfrm>
        </p:spPr>
        <p:txBody>
          <a:bodyPr rtlCol="0"/>
          <a:lstStyle>
            <a:defPPr>
              <a:defRPr lang="zh-TW"/>
            </a:defPPr>
          </a:lstStyle>
          <a:p>
            <a:pPr rtl="0"/>
            <a:r>
              <a:rPr lang="zh-TW" altLang="en-US" dirty="0"/>
              <a:t>樹樹皆秋色，山山唯落暉。</a:t>
            </a:r>
            <a:endParaRPr lang="zh-TW" dirty="0"/>
          </a:p>
        </p:txBody>
      </p:sp>
      <p:sp>
        <p:nvSpPr>
          <p:cNvPr id="10" name="文字版面配置區 9">
            <a:extLst>
              <a:ext uri="{FF2B5EF4-FFF2-40B4-BE49-F238E27FC236}">
                <a16:creationId xmlns:a16="http://schemas.microsoft.com/office/drawing/2014/main" id="{FA47ED29-D9DA-9DC6-8B43-80EC2A2E5B50}"/>
              </a:ext>
            </a:extLst>
          </p:cNvPr>
          <p:cNvSpPr>
            <a:spLocks noGrp="1"/>
          </p:cNvSpPr>
          <p:nvPr>
            <p:ph type="body" sz="quarter" idx="10"/>
          </p:nvPr>
        </p:nvSpPr>
        <p:spPr/>
        <p:txBody>
          <a:bodyPr rtlCol="0"/>
          <a:lstStyle>
            <a:defPPr>
              <a:defRPr lang="zh-TW"/>
            </a:defPPr>
          </a:lstStyle>
          <a:p>
            <a:pPr rtl="0"/>
            <a:r>
              <a:rPr lang="zh-TW"/>
              <a:t>“</a:t>
            </a:r>
          </a:p>
        </p:txBody>
      </p:sp>
      <p:sp>
        <p:nvSpPr>
          <p:cNvPr id="3" name="文字版面配置區 2">
            <a:extLst>
              <a:ext uri="{FF2B5EF4-FFF2-40B4-BE49-F238E27FC236}">
                <a16:creationId xmlns:a16="http://schemas.microsoft.com/office/drawing/2014/main" id="{C9CFA000-38C2-F344-E543-42483390408A}"/>
              </a:ext>
            </a:extLst>
          </p:cNvPr>
          <p:cNvSpPr>
            <a:spLocks noGrp="1"/>
          </p:cNvSpPr>
          <p:nvPr>
            <p:ph type="body" idx="1"/>
          </p:nvPr>
        </p:nvSpPr>
        <p:spPr/>
        <p:txBody>
          <a:bodyPr rtlCol="0"/>
          <a:lstStyle>
            <a:defPPr>
              <a:defRPr lang="zh-TW"/>
            </a:defPPr>
          </a:lstStyle>
          <a:p>
            <a:pPr rtl="0"/>
            <a:r>
              <a:rPr lang="zh-TW" altLang="en-US" dirty="0"/>
              <a:t>陳雨柔－多事之秋</a:t>
            </a:r>
            <a:endParaRPr lang="zh-TW" dirty="0"/>
          </a:p>
        </p:txBody>
      </p:sp>
      <p:sp>
        <p:nvSpPr>
          <p:cNvPr id="11" name="文字版面配置區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rtlCol="0"/>
          <a:lstStyle>
            <a:defPPr>
              <a:defRPr lang="zh-TW"/>
            </a:defPPr>
          </a:lstStyle>
          <a:p>
            <a:pPr rtl="0"/>
            <a:r>
              <a:rPr lang="zh-TW"/>
              <a:t>”</a:t>
            </a:r>
          </a:p>
        </p:txBody>
      </p:sp>
    </p:spTree>
    <p:extLst>
      <p:ext uri="{BB962C8B-B14F-4D97-AF65-F5344CB8AC3E}">
        <p14:creationId xmlns:p14="http://schemas.microsoft.com/office/powerpoint/2010/main" val="156398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2DF434-28DB-4621-A497-D62C41CE0419}"/>
              </a:ext>
            </a:extLst>
          </p:cNvPr>
          <p:cNvSpPr>
            <a:spLocks noGrp="1"/>
          </p:cNvSpPr>
          <p:nvPr>
            <p:ph type="title"/>
          </p:nvPr>
        </p:nvSpPr>
        <p:spPr>
          <a:xfrm>
            <a:off x="7189694" y="978408"/>
            <a:ext cx="4743226" cy="1325880"/>
          </a:xfrm>
        </p:spPr>
        <p:txBody>
          <a:bodyPr rtlCol="0">
            <a:normAutofit/>
          </a:bodyPr>
          <a:lstStyle>
            <a:defPPr>
              <a:defRPr lang="zh-TW"/>
            </a:defPPr>
          </a:lstStyle>
          <a:p>
            <a:pPr rtl="0"/>
            <a:r>
              <a:rPr lang="zh-TW" altLang="en-US" dirty="0">
                <a:solidFill>
                  <a:schemeClr val="accent3"/>
                </a:solidFill>
                <a:latin typeface="Microsoft JhengHei UI" panose="02020602080505020303" pitchFamily="18" charset="77"/>
                <a:ea typeface="Microsoft JhengHei UI"/>
              </a:rPr>
              <a:t>展場二：春意</a:t>
            </a:r>
            <a:endParaRPr lang="zh-TW" dirty="0">
              <a:solidFill>
                <a:schemeClr val="accent3"/>
              </a:solidFill>
              <a:latin typeface="Microsoft JhengHei UI" panose="02020602080505020303" pitchFamily="18" charset="77"/>
              <a:ea typeface="Microsoft JhengHei UI"/>
            </a:endParaRPr>
          </a:p>
        </p:txBody>
      </p:sp>
      <p:pic>
        <p:nvPicPr>
          <p:cNvPr id="1929" name="圖片 1928" descr="花葉符號">
            <a:extLst>
              <a:ext uri="{FF2B5EF4-FFF2-40B4-BE49-F238E27FC236}">
                <a16:creationId xmlns:a16="http://schemas.microsoft.com/office/drawing/2014/main" id="{CF8E7A1B-4724-55CB-6FAD-D8E75629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147" y="4322655"/>
            <a:ext cx="1791038" cy="2033695"/>
          </a:xfrm>
          <a:prstGeom prst="rect">
            <a:avLst/>
          </a:prstGeom>
        </p:spPr>
      </p:pic>
      <p:sp>
        <p:nvSpPr>
          <p:cNvPr id="3" name="內容版面配置區 2">
            <a:extLst>
              <a:ext uri="{FF2B5EF4-FFF2-40B4-BE49-F238E27FC236}">
                <a16:creationId xmlns:a16="http://schemas.microsoft.com/office/drawing/2014/main" id="{22788C46-D0BC-4307-AE55-7601A139E7CB}"/>
              </a:ext>
            </a:extLst>
          </p:cNvPr>
          <p:cNvSpPr>
            <a:spLocks noGrp="1"/>
          </p:cNvSpPr>
          <p:nvPr>
            <p:ph sz="quarter" idx="4"/>
          </p:nvPr>
        </p:nvSpPr>
        <p:spPr>
          <a:xfrm>
            <a:off x="7510594" y="2086040"/>
            <a:ext cx="3749040" cy="4341653"/>
          </a:xfrm>
        </p:spPr>
        <p:txBody>
          <a:bodyPr vert="horz" lIns="91440" tIns="45720" rIns="91440" bIns="45720" rtlCol="0" anchor="t">
            <a:noAutofit/>
          </a:bodyPr>
          <a:lstStyle>
            <a:defPPr>
              <a:defRPr lang="zh-TW"/>
            </a:defPPr>
          </a:lstStyle>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所在位置：</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方濟樓</a:t>
            </a:r>
            <a:r>
              <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rPr>
              <a:t>B1</a:t>
            </a: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圓環樹</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呈現方式：</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羊毛氈春天小山一座。</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作品內涵：</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作者以背景相呼應人工作品描述春天的山頭，以淺綠色混合一點點的深綠作出抹茶的顏色。頗有春天萬物復甦的感覺。</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p:txBody>
      </p:sp>
      <p:sp>
        <p:nvSpPr>
          <p:cNvPr id="6" name="投影片編號版面配置區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rtlCol="0"/>
          <a:lstStyle>
            <a:defPPr>
              <a:defRPr lang="zh-TW"/>
            </a:defPPr>
          </a:lstStyle>
          <a:p>
            <a:pPr rtl="0"/>
            <a:fld id="{294A09A9-5501-47C1-A89A-A340965A2BE2}" type="slidenum">
              <a:rPr lang="en-US" altLang="zh-TW" smtClean="0"/>
              <a:t>6</a:t>
            </a:fld>
            <a:endParaRPr lang="zh-TW" dirty="0"/>
          </a:p>
        </p:txBody>
      </p:sp>
      <p:pic>
        <p:nvPicPr>
          <p:cNvPr id="5" name="圖片 4">
            <a:extLst>
              <a:ext uri="{FF2B5EF4-FFF2-40B4-BE49-F238E27FC236}">
                <a16:creationId xmlns:a16="http://schemas.microsoft.com/office/drawing/2014/main" id="{C0B08498-7C22-9467-3AE2-9A91CFF3EBD4}"/>
              </a:ext>
            </a:extLst>
          </p:cNvPr>
          <p:cNvPicPr>
            <a:picLocks noChangeAspect="1"/>
          </p:cNvPicPr>
          <p:nvPr/>
        </p:nvPicPr>
        <p:blipFill rotWithShape="1">
          <a:blip r:embed="rId4"/>
          <a:srcRect t="5611" b="10637"/>
          <a:stretch/>
        </p:blipFill>
        <p:spPr>
          <a:xfrm>
            <a:off x="329385" y="346543"/>
            <a:ext cx="5444385" cy="6081150"/>
          </a:xfrm>
          <a:prstGeom prst="rect">
            <a:avLst/>
          </a:prstGeom>
        </p:spPr>
      </p:pic>
      <p:pic>
        <p:nvPicPr>
          <p:cNvPr id="10" name="圖片 9" descr="花葉符號">
            <a:extLst>
              <a:ext uri="{FF2B5EF4-FFF2-40B4-BE49-F238E27FC236}">
                <a16:creationId xmlns:a16="http://schemas.microsoft.com/office/drawing/2014/main" id="{08A3395B-5659-47E4-8F54-71340961F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09459" flipH="1">
            <a:off x="4843203" y="5783465"/>
            <a:ext cx="1243661" cy="790090"/>
          </a:xfrm>
          <a:prstGeom prst="rect">
            <a:avLst/>
          </a:prstGeom>
        </p:spPr>
      </p:pic>
    </p:spTree>
    <p:extLst>
      <p:ext uri="{BB962C8B-B14F-4D97-AF65-F5344CB8AC3E}">
        <p14:creationId xmlns:p14="http://schemas.microsoft.com/office/powerpoint/2010/main" val="334774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C7E564-4283-8AE2-ADD2-7B3FFCFA26C7}"/>
              </a:ext>
            </a:extLst>
          </p:cNvPr>
          <p:cNvSpPr>
            <a:spLocks noGrp="1"/>
          </p:cNvSpPr>
          <p:nvPr>
            <p:ph type="title"/>
          </p:nvPr>
        </p:nvSpPr>
        <p:spPr>
          <a:xfrm>
            <a:off x="1743455" y="2712843"/>
            <a:ext cx="8705088" cy="784197"/>
          </a:xfrm>
        </p:spPr>
        <p:txBody>
          <a:bodyPr rtlCol="0"/>
          <a:lstStyle>
            <a:defPPr>
              <a:defRPr lang="zh-TW"/>
            </a:defPPr>
          </a:lstStyle>
          <a:p>
            <a:pPr rtl="0"/>
            <a:r>
              <a:rPr lang="zh-TW" altLang="en-US" dirty="0"/>
              <a:t>春色先從草際歸。</a:t>
            </a:r>
            <a:endParaRPr lang="zh-TW" dirty="0"/>
          </a:p>
        </p:txBody>
      </p:sp>
      <p:sp>
        <p:nvSpPr>
          <p:cNvPr id="10" name="文字版面配置區 9">
            <a:extLst>
              <a:ext uri="{FF2B5EF4-FFF2-40B4-BE49-F238E27FC236}">
                <a16:creationId xmlns:a16="http://schemas.microsoft.com/office/drawing/2014/main" id="{FA47ED29-D9DA-9DC6-8B43-80EC2A2E5B50}"/>
              </a:ext>
            </a:extLst>
          </p:cNvPr>
          <p:cNvSpPr>
            <a:spLocks noGrp="1"/>
          </p:cNvSpPr>
          <p:nvPr>
            <p:ph type="body" sz="quarter" idx="10"/>
          </p:nvPr>
        </p:nvSpPr>
        <p:spPr/>
        <p:txBody>
          <a:bodyPr rtlCol="0"/>
          <a:lstStyle>
            <a:defPPr>
              <a:defRPr lang="zh-TW"/>
            </a:defPPr>
          </a:lstStyle>
          <a:p>
            <a:pPr rtl="0"/>
            <a:r>
              <a:rPr lang="zh-TW"/>
              <a:t>“</a:t>
            </a:r>
          </a:p>
        </p:txBody>
      </p:sp>
      <p:sp>
        <p:nvSpPr>
          <p:cNvPr id="3" name="文字版面配置區 2">
            <a:extLst>
              <a:ext uri="{FF2B5EF4-FFF2-40B4-BE49-F238E27FC236}">
                <a16:creationId xmlns:a16="http://schemas.microsoft.com/office/drawing/2014/main" id="{C9CFA000-38C2-F344-E543-42483390408A}"/>
              </a:ext>
            </a:extLst>
          </p:cNvPr>
          <p:cNvSpPr>
            <a:spLocks noGrp="1"/>
          </p:cNvSpPr>
          <p:nvPr>
            <p:ph type="body" idx="1"/>
          </p:nvPr>
        </p:nvSpPr>
        <p:spPr/>
        <p:txBody>
          <a:bodyPr rtlCol="0"/>
          <a:lstStyle>
            <a:defPPr>
              <a:defRPr lang="zh-TW"/>
            </a:defPPr>
          </a:lstStyle>
          <a:p>
            <a:pPr rtl="0"/>
            <a:r>
              <a:rPr lang="zh-TW" altLang="en-US" dirty="0"/>
              <a:t>侯佩辰－春意</a:t>
            </a:r>
            <a:endParaRPr lang="zh-TW" dirty="0"/>
          </a:p>
        </p:txBody>
      </p:sp>
      <p:sp>
        <p:nvSpPr>
          <p:cNvPr id="11" name="文字版面配置區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rtlCol="0"/>
          <a:lstStyle>
            <a:defPPr>
              <a:defRPr lang="zh-TW"/>
            </a:defPPr>
          </a:lstStyle>
          <a:p>
            <a:pPr rtl="0"/>
            <a:r>
              <a:rPr lang="zh-TW"/>
              <a:t>”</a:t>
            </a:r>
          </a:p>
        </p:txBody>
      </p:sp>
    </p:spTree>
    <p:extLst>
      <p:ext uri="{BB962C8B-B14F-4D97-AF65-F5344CB8AC3E}">
        <p14:creationId xmlns:p14="http://schemas.microsoft.com/office/powerpoint/2010/main" val="180116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2DF434-28DB-4621-A497-D62C41CE0419}"/>
              </a:ext>
            </a:extLst>
          </p:cNvPr>
          <p:cNvSpPr>
            <a:spLocks noGrp="1"/>
          </p:cNvSpPr>
          <p:nvPr>
            <p:ph type="title"/>
          </p:nvPr>
        </p:nvSpPr>
        <p:spPr>
          <a:xfrm>
            <a:off x="7189694" y="978408"/>
            <a:ext cx="4743226" cy="1325880"/>
          </a:xfrm>
        </p:spPr>
        <p:txBody>
          <a:bodyPr rtlCol="0">
            <a:normAutofit/>
          </a:bodyPr>
          <a:lstStyle>
            <a:defPPr>
              <a:defRPr lang="zh-TW"/>
            </a:defPPr>
          </a:lstStyle>
          <a:p>
            <a:pPr rtl="0"/>
            <a:r>
              <a:rPr lang="zh-TW" altLang="en-US" dirty="0">
                <a:solidFill>
                  <a:schemeClr val="accent3"/>
                </a:solidFill>
                <a:latin typeface="Microsoft JhengHei UI" panose="02020602080505020303" pitchFamily="18" charset="77"/>
                <a:ea typeface="Microsoft JhengHei UI"/>
              </a:rPr>
              <a:t>展場三：枯蝶</a:t>
            </a:r>
            <a:endParaRPr lang="zh-TW" dirty="0">
              <a:solidFill>
                <a:schemeClr val="accent3"/>
              </a:solidFill>
              <a:latin typeface="Microsoft JhengHei UI" panose="02020602080505020303" pitchFamily="18" charset="77"/>
              <a:ea typeface="Microsoft JhengHei UI"/>
            </a:endParaRPr>
          </a:p>
        </p:txBody>
      </p:sp>
      <p:pic>
        <p:nvPicPr>
          <p:cNvPr id="1929" name="圖片 1928" descr="花葉符號">
            <a:extLst>
              <a:ext uri="{FF2B5EF4-FFF2-40B4-BE49-F238E27FC236}">
                <a16:creationId xmlns:a16="http://schemas.microsoft.com/office/drawing/2014/main" id="{CF8E7A1B-4724-55CB-6FAD-D8E75629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147" y="4322655"/>
            <a:ext cx="1791038" cy="2033695"/>
          </a:xfrm>
          <a:prstGeom prst="rect">
            <a:avLst/>
          </a:prstGeom>
        </p:spPr>
      </p:pic>
      <p:sp>
        <p:nvSpPr>
          <p:cNvPr id="3" name="內容版面配置區 2">
            <a:extLst>
              <a:ext uri="{FF2B5EF4-FFF2-40B4-BE49-F238E27FC236}">
                <a16:creationId xmlns:a16="http://schemas.microsoft.com/office/drawing/2014/main" id="{22788C46-D0BC-4307-AE55-7601A139E7CB}"/>
              </a:ext>
            </a:extLst>
          </p:cNvPr>
          <p:cNvSpPr>
            <a:spLocks noGrp="1"/>
          </p:cNvSpPr>
          <p:nvPr>
            <p:ph sz="quarter" idx="4"/>
          </p:nvPr>
        </p:nvSpPr>
        <p:spPr>
          <a:xfrm>
            <a:off x="7510594" y="2086040"/>
            <a:ext cx="3749040" cy="4341653"/>
          </a:xfrm>
        </p:spPr>
        <p:txBody>
          <a:bodyPr vert="horz" lIns="91440" tIns="45720" rIns="91440" bIns="45720" rtlCol="0" anchor="t">
            <a:noAutofit/>
          </a:bodyPr>
          <a:lstStyle>
            <a:defPPr>
              <a:defRPr lang="zh-TW"/>
            </a:defPPr>
          </a:lstStyle>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所在位置：</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latin typeface="Microsoft JhengHei UI Light" panose="020B0302020104020203" pitchFamily="34" charset="0"/>
                <a:ea typeface="Microsoft JhengHei UI Light"/>
                <a:cs typeface="Gill Sans Light" panose="020B0302020104020203" pitchFamily="34" charset="-79"/>
              </a:rPr>
              <a:t>方濟樓之前養雞處</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呈現方式：</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以枯樹葉進行拼湊蝴蝶一隻。</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solidFill>
                  <a:schemeClr val="accent3"/>
                </a:solidFill>
                <a:latin typeface="Microsoft JhengHei UI Light" panose="020B0302020104020203" pitchFamily="34" charset="0"/>
                <a:ea typeface="Microsoft JhengHei UI Light"/>
                <a:cs typeface="Gill Sans Light" panose="020B0302020104020203" pitchFamily="34" charset="-79"/>
              </a:rPr>
              <a:t>作品內涵：</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a:p>
            <a:pPr marL="0" indent="0" rtl="0">
              <a:lnSpc>
                <a:spcPct val="150000"/>
              </a:lnSpc>
              <a:buNone/>
            </a:pPr>
            <a:r>
              <a:rPr lang="zh-TW" altLang="en-US" sz="1750" dirty="0">
                <a:latin typeface="Microsoft JhengHei UI Light" panose="020B0302020104020203" pitchFamily="34" charset="0"/>
                <a:ea typeface="Microsoft JhengHei UI Light"/>
                <a:cs typeface="Gill Sans Light" panose="020B0302020104020203" pitchFamily="34" charset="-79"/>
              </a:rPr>
              <a:t>以枯樹葉做為蝴蝶翅膀飛翔在野外，意為被人類破壞的生態，不復從前的美麗。</a:t>
            </a:r>
            <a:endParaRPr lang="en-US" altLang="zh-TW" sz="1750" dirty="0">
              <a:solidFill>
                <a:schemeClr val="accent3"/>
              </a:solidFill>
              <a:latin typeface="Microsoft JhengHei UI Light" panose="020B0302020104020203" pitchFamily="34" charset="0"/>
              <a:ea typeface="Microsoft JhengHei UI Light"/>
              <a:cs typeface="Gill Sans Light" panose="020B0302020104020203" pitchFamily="34" charset="-79"/>
            </a:endParaRPr>
          </a:p>
        </p:txBody>
      </p:sp>
      <p:sp>
        <p:nvSpPr>
          <p:cNvPr id="6" name="投影片編號版面配置區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rtlCol="0"/>
          <a:lstStyle>
            <a:defPPr>
              <a:defRPr lang="zh-TW"/>
            </a:defPPr>
          </a:lstStyle>
          <a:p>
            <a:pPr rtl="0"/>
            <a:fld id="{294A09A9-5501-47C1-A89A-A340965A2BE2}" type="slidenum">
              <a:rPr lang="en-US" altLang="zh-TW" smtClean="0"/>
              <a:t>8</a:t>
            </a:fld>
            <a:endParaRPr lang="zh-TW" dirty="0"/>
          </a:p>
        </p:txBody>
      </p:sp>
      <p:pic>
        <p:nvPicPr>
          <p:cNvPr id="7" name="圖片 6">
            <a:extLst>
              <a:ext uri="{FF2B5EF4-FFF2-40B4-BE49-F238E27FC236}">
                <a16:creationId xmlns:a16="http://schemas.microsoft.com/office/drawing/2014/main" id="{85408B0E-703A-34B7-1E0F-2E3DABD907B6}"/>
              </a:ext>
            </a:extLst>
          </p:cNvPr>
          <p:cNvPicPr>
            <a:picLocks noChangeAspect="1"/>
          </p:cNvPicPr>
          <p:nvPr/>
        </p:nvPicPr>
        <p:blipFill rotWithShape="1">
          <a:blip r:embed="rId4"/>
          <a:srcRect l="2095" t="9110" r="5863" b="5530"/>
          <a:stretch/>
        </p:blipFill>
        <p:spPr>
          <a:xfrm>
            <a:off x="383924" y="684959"/>
            <a:ext cx="5496261" cy="5853953"/>
          </a:xfrm>
          <a:prstGeom prst="rect">
            <a:avLst/>
          </a:prstGeom>
        </p:spPr>
      </p:pic>
      <p:pic>
        <p:nvPicPr>
          <p:cNvPr id="10" name="圖片 9" descr="花葉符號">
            <a:extLst>
              <a:ext uri="{FF2B5EF4-FFF2-40B4-BE49-F238E27FC236}">
                <a16:creationId xmlns:a16="http://schemas.microsoft.com/office/drawing/2014/main" id="{08A3395B-5659-47E4-8F54-71340961F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09459" flipH="1">
            <a:off x="4953937" y="5898551"/>
            <a:ext cx="1243661" cy="790090"/>
          </a:xfrm>
          <a:prstGeom prst="rect">
            <a:avLst/>
          </a:prstGeom>
        </p:spPr>
      </p:pic>
    </p:spTree>
    <p:extLst>
      <p:ext uri="{BB962C8B-B14F-4D97-AF65-F5344CB8AC3E}">
        <p14:creationId xmlns:p14="http://schemas.microsoft.com/office/powerpoint/2010/main" val="774436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C7E564-4283-8AE2-ADD2-7B3FFCFA26C7}"/>
              </a:ext>
            </a:extLst>
          </p:cNvPr>
          <p:cNvSpPr>
            <a:spLocks noGrp="1"/>
          </p:cNvSpPr>
          <p:nvPr>
            <p:ph type="title"/>
          </p:nvPr>
        </p:nvSpPr>
        <p:spPr>
          <a:xfrm>
            <a:off x="1743455" y="2712843"/>
            <a:ext cx="8705088" cy="784197"/>
          </a:xfrm>
        </p:spPr>
        <p:txBody>
          <a:bodyPr rtlCol="0">
            <a:normAutofit/>
          </a:bodyPr>
          <a:lstStyle>
            <a:defPPr>
              <a:defRPr lang="zh-TW"/>
            </a:defPPr>
          </a:lstStyle>
          <a:p>
            <a:pPr rtl="0"/>
            <a:r>
              <a:rPr lang="zh-TW" altLang="en-US" sz="4200" dirty="0"/>
              <a:t>狂風落盡深紅色，綠葉成陰子滿枝。</a:t>
            </a:r>
            <a:endParaRPr lang="zh-TW" sz="4200" dirty="0"/>
          </a:p>
        </p:txBody>
      </p:sp>
      <p:sp>
        <p:nvSpPr>
          <p:cNvPr id="10" name="文字版面配置區 9">
            <a:extLst>
              <a:ext uri="{FF2B5EF4-FFF2-40B4-BE49-F238E27FC236}">
                <a16:creationId xmlns:a16="http://schemas.microsoft.com/office/drawing/2014/main" id="{FA47ED29-D9DA-9DC6-8B43-80EC2A2E5B50}"/>
              </a:ext>
            </a:extLst>
          </p:cNvPr>
          <p:cNvSpPr>
            <a:spLocks noGrp="1"/>
          </p:cNvSpPr>
          <p:nvPr>
            <p:ph type="body" sz="quarter" idx="10"/>
          </p:nvPr>
        </p:nvSpPr>
        <p:spPr/>
        <p:txBody>
          <a:bodyPr rtlCol="0"/>
          <a:lstStyle>
            <a:defPPr>
              <a:defRPr lang="zh-TW"/>
            </a:defPPr>
          </a:lstStyle>
          <a:p>
            <a:pPr rtl="0"/>
            <a:r>
              <a:rPr lang="zh-TW"/>
              <a:t>“</a:t>
            </a:r>
          </a:p>
        </p:txBody>
      </p:sp>
      <p:sp>
        <p:nvSpPr>
          <p:cNvPr id="3" name="文字版面配置區 2">
            <a:extLst>
              <a:ext uri="{FF2B5EF4-FFF2-40B4-BE49-F238E27FC236}">
                <a16:creationId xmlns:a16="http://schemas.microsoft.com/office/drawing/2014/main" id="{C9CFA000-38C2-F344-E543-42483390408A}"/>
              </a:ext>
            </a:extLst>
          </p:cNvPr>
          <p:cNvSpPr>
            <a:spLocks noGrp="1"/>
          </p:cNvSpPr>
          <p:nvPr>
            <p:ph type="body" idx="1"/>
          </p:nvPr>
        </p:nvSpPr>
        <p:spPr/>
        <p:txBody>
          <a:bodyPr rtlCol="0"/>
          <a:lstStyle>
            <a:defPPr>
              <a:defRPr lang="zh-TW"/>
            </a:defPPr>
          </a:lstStyle>
          <a:p>
            <a:pPr rtl="0"/>
            <a:r>
              <a:rPr lang="zh-TW" altLang="en-US" dirty="0"/>
              <a:t>魏芷琳－枯蝶</a:t>
            </a:r>
            <a:endParaRPr lang="zh-TW" dirty="0"/>
          </a:p>
        </p:txBody>
      </p:sp>
      <p:sp>
        <p:nvSpPr>
          <p:cNvPr id="11" name="文字版面配置區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rtlCol="0"/>
          <a:lstStyle>
            <a:defPPr>
              <a:defRPr lang="zh-TW"/>
            </a:defPPr>
          </a:lstStyle>
          <a:p>
            <a:pPr rtl="0"/>
            <a:r>
              <a:rPr lang="zh-TW"/>
              <a:t>”</a:t>
            </a:r>
          </a:p>
        </p:txBody>
      </p:sp>
    </p:spTree>
    <p:extLst>
      <p:ext uri="{BB962C8B-B14F-4D97-AF65-F5344CB8AC3E}">
        <p14:creationId xmlns:p14="http://schemas.microsoft.com/office/powerpoint/2010/main" val="927222272"/>
      </p:ext>
    </p:extLst>
  </p:cSld>
  <p:clrMapOvr>
    <a:masterClrMapping/>
  </p:clrMapOvr>
</p:sld>
</file>

<file path=ppt/theme/theme1.xml><?xml version="1.0" encoding="utf-8"?>
<a:theme xmlns:a="http://schemas.openxmlformats.org/drawingml/2006/main" name="Office 佈景主題">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Microsoft JhengHei UI"/>
        <a:ea typeface="Microsoft JhengHei UI"/>
        <a:cs typeface=""/>
      </a:majorFont>
      <a:minorFont>
        <a:latin typeface="Microsoft JhengHei UI Light"/>
        <a:ea typeface="Microsoft JhengHei UI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874_TF56410444_Win32" id="{E944D832-0247-4ADA-9978-8DBE0A833A65}" vid="{8F646D7C-2508-47BE-B549-B6BBFB2A271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icrosoft JhengHei UI Light" panose="020F0302020204030204"/>
        <a:ea typeface=""/>
        <a:cs typeface=""/>
        <a:font script="Jpan" typeface="游ゴシック Light"/>
        <a:font script="Hang" typeface="맑은 고딕"/>
        <a:font script="Hans" typeface="等线 Light"/>
        <a:font script="Hant" typeface="Microsoft JhengHei UI Light"/>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icrosoft JhengHei UI" panose="020F0502020204030204"/>
        <a:ea typeface=""/>
        <a:cs typeface=""/>
        <a:font script="Jpan" typeface="游ゴシック"/>
        <a:font script="Hang" typeface="맑은 고딕"/>
        <a:font script="Hans" typeface="等线"/>
        <a:font script="Hant" typeface="Microsoft JhengHei UI"/>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icrosoft JhengHei UI Light" panose="020F0302020204030204"/>
        <a:ea typeface=""/>
        <a:cs typeface=""/>
        <a:font script="Jpan" typeface="游ゴシック Light"/>
        <a:font script="Hang" typeface="맑은 고딕"/>
        <a:font script="Hans" typeface="等线 Light"/>
        <a:font script="Hant" typeface="Microsoft JhengHei UI Light"/>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icrosoft JhengHei UI" panose="020F0502020204030204"/>
        <a:ea typeface=""/>
        <a:cs typeface=""/>
        <a:font script="Jpan" typeface="游ゴシック"/>
        <a:font script="Hang" typeface="맑은 고딕"/>
        <a:font script="Hans" typeface="等线"/>
        <a:font script="Hant" typeface="Microsoft JhengHei UI"/>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2.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{3E497527-086F-409A-BBC5-0B4EEDDB0476}tf56410444_win32</Template>
  <TotalTime>121</TotalTime>
  <Words>694</Words>
  <Application>Microsoft Office PowerPoint</Application>
  <PresentationFormat>寬螢幕</PresentationFormat>
  <Paragraphs>95</Paragraphs>
  <Slides>15</Slides>
  <Notes>14</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15</vt:i4>
      </vt:variant>
    </vt:vector>
  </HeadingPairs>
  <TitlesOfParts>
    <vt:vector size="20" baseType="lpstr">
      <vt:lpstr>Microsoft JhengHei UI</vt:lpstr>
      <vt:lpstr>Microsoft JhengHei UI Light</vt:lpstr>
      <vt:lpstr>標楷體</vt:lpstr>
      <vt:lpstr>Arial</vt:lpstr>
      <vt:lpstr>Office 佈景主題</vt:lpstr>
      <vt:lpstr>自然與人文的藝術碰撞</vt:lpstr>
      <vt:lpstr>策展論述：自然與人類的奏鳴曲</vt:lpstr>
      <vt:lpstr>主要展示作品</vt:lpstr>
      <vt:lpstr>展場一：多事之秋</vt:lpstr>
      <vt:lpstr>樹樹皆秋色，山山唯落暉。</vt:lpstr>
      <vt:lpstr>展場二：春意</vt:lpstr>
      <vt:lpstr>春色先從草際歸。</vt:lpstr>
      <vt:lpstr>展場三：枯蝶</vt:lpstr>
      <vt:lpstr>狂風落盡深紅色，綠葉成陰子滿枝。</vt:lpstr>
      <vt:lpstr>展場四：「圈」</vt:lpstr>
      <vt:lpstr>尋尋覓覓，那人卻在燈火闌珊處。</vt:lpstr>
      <vt:lpstr>展場五：禪</vt:lpstr>
      <vt:lpstr>溪花與禪意，相對亦忘言。</vt:lpstr>
      <vt:lpstr>展場主要作品作者—陳雨柔心得</vt:lpstr>
      <vt:lpstr>感謝您蒞臨</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自然與人文的藝術碰撞</dc:title>
  <dc:creator>雨柔 陳</dc:creator>
  <cp:lastModifiedBy>雨柔 陳</cp:lastModifiedBy>
  <cp:revision>11</cp:revision>
  <dcterms:created xsi:type="dcterms:W3CDTF">2023-12-29T11:39:14Z</dcterms:created>
  <dcterms:modified xsi:type="dcterms:W3CDTF">2024-01-04T13:11:20Z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