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3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70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03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03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86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2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53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8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75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8447-8A59-49B4-9F3D-39EA8EDB230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64E5-0376-4A2C-8FE4-3E71DC386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53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18205"/>
            <a:ext cx="9144000" cy="2780165"/>
          </a:xfrm>
        </p:spPr>
        <p:txBody>
          <a:bodyPr/>
          <a:lstStyle/>
          <a:p>
            <a:r>
              <a:rPr lang="zh-TW" altLang="en-US" dirty="0" smtClean="0"/>
              <a:t>自然與藝術實踐期末作業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方濟</a:t>
            </a:r>
            <a:r>
              <a:rPr lang="zh-TW" altLang="en-US" dirty="0" smtClean="0"/>
              <a:t>樓之自然共襄盛舉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794023"/>
            <a:ext cx="9144000" cy="1655762"/>
          </a:xfrm>
        </p:spPr>
        <p:txBody>
          <a:bodyPr/>
          <a:lstStyle/>
          <a:p>
            <a:r>
              <a:rPr lang="zh-TW" altLang="en-US" dirty="0" smtClean="0"/>
              <a:t>系級：生態</a:t>
            </a:r>
            <a:r>
              <a:rPr lang="en-US" altLang="zh-TW" dirty="0" smtClean="0"/>
              <a:t>2A</a:t>
            </a:r>
            <a:r>
              <a:rPr lang="zh-TW" altLang="en-US" smtClean="0"/>
              <a:t>  學</a:t>
            </a:r>
            <a:r>
              <a:rPr lang="zh-TW" altLang="en-US" dirty="0" smtClean="0"/>
              <a:t>號：</a:t>
            </a:r>
            <a:r>
              <a:rPr lang="en-US" altLang="zh-TW" dirty="0" smtClean="0"/>
              <a:t>411145100</a:t>
            </a:r>
            <a:r>
              <a:rPr lang="zh-TW" altLang="en-US" dirty="0" smtClean="0"/>
              <a:t> 姓名：鄭顓翊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3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策展論述：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在這場展覽中，我們可以自然與藝術兩者互相融合，探討他們在時間中的演變與互動，並以引人入勝的方式，在教室中呈現自然美景與藝術創作的多樣性。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3324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展場一：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1671" y="1690688"/>
            <a:ext cx="4512129" cy="4351338"/>
          </a:xfrm>
        </p:spPr>
        <p:txBody>
          <a:bodyPr/>
          <a:lstStyle/>
          <a:p>
            <a:r>
              <a:rPr lang="zh-TW" altLang="en-US" dirty="0" smtClean="0"/>
              <a:t>所在位置：</a:t>
            </a:r>
            <a:r>
              <a:rPr lang="en-US" altLang="zh-TW" dirty="0" smtClean="0"/>
              <a:t>117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r>
              <a:rPr lang="zh-TW" altLang="en-US" dirty="0"/>
              <a:t>呈現</a:t>
            </a:r>
            <a:r>
              <a:rPr lang="zh-TW" altLang="en-US" dirty="0" smtClean="0"/>
              <a:t>方式：用樹葉、花朵與樹枝</a:t>
            </a:r>
            <a:r>
              <a:rPr lang="zh-TW" altLang="en-US" dirty="0"/>
              <a:t>放在桌上</a:t>
            </a:r>
            <a:r>
              <a:rPr lang="zh-TW" altLang="en-US" dirty="0" smtClean="0"/>
              <a:t>組合成人臉。</a:t>
            </a:r>
            <a:endParaRPr lang="en-US" altLang="zh-TW" dirty="0" smtClean="0"/>
          </a:p>
          <a:p>
            <a:r>
              <a:rPr lang="zh-TW" altLang="en-US" dirty="0"/>
              <a:t>作品</a:t>
            </a:r>
            <a:r>
              <a:rPr lang="zh-TW" altLang="en-US" dirty="0" smtClean="0"/>
              <a:t>內涵：</a:t>
            </a:r>
            <a:r>
              <a:rPr lang="zh-TW" altLang="en-US" dirty="0" smtClean="0"/>
              <a:t>拼出自己與別人的臉，利用大自然掉落的產物，呈現別人在自己眼中的樣貌。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" y="1690688"/>
            <a:ext cx="2833008" cy="4053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690688"/>
            <a:ext cx="3023507" cy="40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9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展場二：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1671" y="1690688"/>
            <a:ext cx="4512129" cy="4351338"/>
          </a:xfrm>
        </p:spPr>
        <p:txBody>
          <a:bodyPr/>
          <a:lstStyle/>
          <a:p>
            <a:r>
              <a:rPr lang="zh-TW" altLang="en-US" dirty="0" smtClean="0"/>
              <a:t>所在位置：</a:t>
            </a:r>
            <a:r>
              <a:rPr lang="en-US" altLang="zh-TW" dirty="0" smtClean="0"/>
              <a:t>316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r>
              <a:rPr lang="zh-TW" altLang="en-US" dirty="0" smtClean="0"/>
              <a:t>呈現方式：用樹葉與樹枝放在桌上形容一個故事。</a:t>
            </a:r>
            <a:endParaRPr lang="en-US" altLang="zh-TW" dirty="0" smtClean="0"/>
          </a:p>
          <a:p>
            <a:r>
              <a:rPr lang="zh-TW" altLang="en-US" dirty="0" smtClean="0"/>
              <a:t>作品內涵：</a:t>
            </a:r>
            <a:r>
              <a:rPr lang="zh-TW" altLang="en-US" dirty="0"/>
              <a:t>用樹枝與</a:t>
            </a:r>
            <a:r>
              <a:rPr lang="zh-TW" altLang="en-US" dirty="0" smtClean="0"/>
              <a:t>樹葉形容滴水穿石的故事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86" y="1690688"/>
            <a:ext cx="4468585" cy="4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展場三：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19157" y="1690688"/>
            <a:ext cx="4512129" cy="4351338"/>
          </a:xfrm>
        </p:spPr>
        <p:txBody>
          <a:bodyPr/>
          <a:lstStyle/>
          <a:p>
            <a:r>
              <a:rPr lang="zh-TW" altLang="en-US" dirty="0" smtClean="0"/>
              <a:t>所在位置：</a:t>
            </a:r>
            <a:r>
              <a:rPr lang="en-US" altLang="zh-TW" dirty="0" smtClean="0"/>
              <a:t>317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r>
              <a:rPr lang="zh-TW" altLang="en-US" dirty="0"/>
              <a:t>呈現</a:t>
            </a:r>
            <a:r>
              <a:rPr lang="zh-TW" altLang="en-US" dirty="0" smtClean="0"/>
              <a:t>方式：用樹葉、花朵與樹枝做成花環，可以綁在手上、腳上或頭上。</a:t>
            </a:r>
            <a:endParaRPr lang="en-US" altLang="zh-TW" dirty="0" smtClean="0"/>
          </a:p>
          <a:p>
            <a:r>
              <a:rPr lang="zh-TW" altLang="en-US" dirty="0"/>
              <a:t>作品</a:t>
            </a:r>
            <a:r>
              <a:rPr lang="zh-TW" altLang="en-US" dirty="0" smtClean="0"/>
              <a:t>內涵：</a:t>
            </a:r>
            <a:r>
              <a:rPr lang="zh-TW" altLang="en-US" dirty="0" smtClean="0"/>
              <a:t>讓自己的身體實際接觸大自然的產物，實現人、自然與美的結合。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3" y="1690688"/>
            <a:ext cx="3423557" cy="45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展場四：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1671" y="1690688"/>
            <a:ext cx="4512129" cy="4351338"/>
          </a:xfrm>
        </p:spPr>
        <p:txBody>
          <a:bodyPr/>
          <a:lstStyle/>
          <a:p>
            <a:r>
              <a:rPr lang="zh-TW" altLang="en-US" dirty="0" smtClean="0"/>
              <a:t>所在位置：</a:t>
            </a:r>
            <a:r>
              <a:rPr lang="en-US" altLang="zh-TW" dirty="0" smtClean="0"/>
              <a:t>204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r>
              <a:rPr lang="zh-TW" altLang="en-US" dirty="0"/>
              <a:t>呈現</a:t>
            </a:r>
            <a:r>
              <a:rPr lang="zh-TW" altLang="en-US" dirty="0" smtClean="0"/>
              <a:t>方式：羊毛氈的火山放在桌子上。</a:t>
            </a:r>
            <a:endParaRPr lang="en-US" altLang="zh-TW" dirty="0" smtClean="0"/>
          </a:p>
          <a:p>
            <a:r>
              <a:rPr lang="zh-TW" altLang="en-US" dirty="0"/>
              <a:t>作品</a:t>
            </a:r>
            <a:r>
              <a:rPr lang="zh-TW" altLang="en-US" dirty="0" smtClean="0"/>
              <a:t>內涵：</a:t>
            </a:r>
            <a:r>
              <a:rPr lang="zh-TW" altLang="en-US" dirty="0" smtClean="0"/>
              <a:t>用針一點一點慢慢戳，並把不同顏色的羊毛氈混再一起，做出大自然的小山。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89" y="1690688"/>
            <a:ext cx="3621112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展場五：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1671" y="1690688"/>
            <a:ext cx="4512129" cy="4351338"/>
          </a:xfrm>
        </p:spPr>
        <p:txBody>
          <a:bodyPr/>
          <a:lstStyle/>
          <a:p>
            <a:r>
              <a:rPr lang="zh-TW" altLang="en-US" dirty="0" smtClean="0"/>
              <a:t>所在位置：</a:t>
            </a:r>
            <a:r>
              <a:rPr lang="en-US" altLang="zh-TW" dirty="0" smtClean="0"/>
              <a:t>216</a:t>
            </a:r>
            <a:r>
              <a:rPr lang="zh-TW" altLang="en-US" dirty="0" smtClean="0"/>
              <a:t>教室</a:t>
            </a:r>
            <a:endParaRPr lang="en-US" altLang="zh-TW" dirty="0" smtClean="0"/>
          </a:p>
          <a:p>
            <a:r>
              <a:rPr lang="zh-TW" altLang="en-US" dirty="0" smtClean="0"/>
              <a:t>呈現方式：檳榔樹皮與塑膠繩的作品掛在牆壁上。</a:t>
            </a:r>
            <a:endParaRPr lang="en-US" altLang="zh-TW" dirty="0" smtClean="0"/>
          </a:p>
          <a:p>
            <a:r>
              <a:rPr lang="zh-TW" altLang="en-US" dirty="0" smtClean="0"/>
              <a:t>作品內涵：</a:t>
            </a:r>
            <a:r>
              <a:rPr lang="zh-TW" altLang="en-US" dirty="0" smtClean="0"/>
              <a:t>重複利用不用的東西，人造的素教與自然的樹皮，最後創造想要表達的。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借用第四組邱宇辰的作品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7" y="1690688"/>
            <a:ext cx="42726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個人心得：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通過自然與藝術實踐這門課，讓我不自覺地對自然界感到敬畏與讚嘆，運用了許多媒介，如：塑膠、樹葉、花朵等等，表達出我的許多感受，過程也運用了線條</a:t>
            </a:r>
            <a:r>
              <a:rPr lang="zh-TW" altLang="en-US" dirty="0"/>
              <a:t>與色彩</a:t>
            </a:r>
            <a:r>
              <a:rPr lang="zh-TW" altLang="en-US" dirty="0" smtClean="0"/>
              <a:t>的方式來呈現自然界的豐富性。這堂課讓我學習了如何利用身邊認為已經是垃圾的東西，然後再一次重新塑造，並表達內心的感覺，不僅啟發了我的想像力，同時也重拾對生活的熱情。而我們也必須要更加深入的感受自然的價值與重要，對環境做出積極的貢獻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5904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436</Words>
  <Application>Microsoft Office PowerPoint</Application>
  <PresentationFormat>寬螢幕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自然與藝術實踐期末作業 方濟樓之自然共襄盛舉</vt:lpstr>
      <vt:lpstr>策展論述：</vt:lpstr>
      <vt:lpstr>展場一：</vt:lpstr>
      <vt:lpstr>展場二：</vt:lpstr>
      <vt:lpstr>展場三：</vt:lpstr>
      <vt:lpstr>展場四：</vt:lpstr>
      <vt:lpstr>展場五：</vt:lpstr>
      <vt:lpstr>個人心得：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自然與藝術實踐期末作業 方濟樓之自然共襄盛舉</dc:title>
  <dc:creator>User</dc:creator>
  <cp:lastModifiedBy>User</cp:lastModifiedBy>
  <cp:revision>5</cp:revision>
  <dcterms:created xsi:type="dcterms:W3CDTF">2024-01-04T11:39:50Z</dcterms:created>
  <dcterms:modified xsi:type="dcterms:W3CDTF">2024-01-04T12:11:10Z</dcterms:modified>
</cp:coreProperties>
</file>