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D599FF-B296-44E1-BE50-FCE5AFB7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7358CDE-AAFA-495D-9D2E-EF44F03F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310D-4924-40A8-95DB-47FDD47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79242E2-ACA8-4E04-85C4-814E712A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A37D258-38AA-4DDE-B48A-2A8B41D1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FAC6A4-64F9-4B74-BC65-5F80506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96646E2-D529-477C-B004-225FBB5C5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D4AF0B2-05A5-4E6F-9789-3993779F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542DF-A9EB-49F5-B3AC-137B672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F14952-6BB4-40D4-B145-6203B67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2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0ECCF5C-E70A-4761-A5B0-27877B8FE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1D89B99-5ED3-444C-B8A2-5CA07B00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D78686-8034-4E43-8156-54707219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B7FD26-D7AF-43E1-92D6-76C1500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AF9A47-88FA-45A9-88EB-878A0E4A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55EE1C-57A2-4AA4-8497-1C26499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F84DA67-2D78-4264-A9C7-63115A08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95D107-B2F5-4E14-8C81-4C9AC563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5364B4-7936-4661-A66A-2016B7E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ECE516-EF24-4929-927E-A2744D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2ACD1C-FEDE-4C5D-BC15-EF40A41C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E8FA86-5D27-4973-9A80-872C7794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4C6A41-961F-4E80-B257-7F9C568C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E40138-E0CF-4982-8188-97522FB8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F23C9A-FCC1-45EF-B0CC-CB126D12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2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78857-8B91-46D2-9BD3-6789D5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098DAC6-5EF7-483C-A1B9-0E1B47586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1A93CBD-E5FA-4322-9915-9121B2DA9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C2BFDE4-154A-4837-8E22-60C94C4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48D4B04-80F4-4C48-92E8-10689AF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D4D52D0-49A7-45CC-8084-B71721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5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09E228-D1C3-457C-B650-93413AE4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26CDFC6-037D-44B5-8BD0-E4187D02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BC5080-7941-4DD3-AFC3-17C49F92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A48067-468F-4DE4-9FDA-8C5AE142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346CB53-21D7-40D5-84B9-C0864F151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40485D8-9172-4C96-9BDA-943CCACF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1F7999-6971-4CB2-AAFA-467D6E8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CB1A5CC-871A-4A9E-A344-6FD4E172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8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5B929-806B-4660-81E3-327A70D0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A705F3-B7C9-431E-88B1-CB65FE06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1D4BBE-24C2-43BB-85BE-D56B825D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FC1457-B327-4652-BE8E-4D98D01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5A5F0DA-A635-4EFE-A42A-1752A339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8E179FE-0C90-46C8-A40B-D3BFB1C6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80E0C6-3A19-4133-AE11-58A2012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B823F9-E167-48C7-BE42-BB67951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E8F924-D5EF-4627-8222-62D09E59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89780C5-8933-417C-BAC9-D4DDA367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F9C027E-9CA9-4013-9D6B-A89CB9DC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9824E26-3EBC-4E40-954D-06516CA1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B124A89-0F68-410A-99D3-FB0167F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8EBD14-6D4C-43C8-B3B7-B95821F4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CACFDF3-4D83-451F-AF02-3832EC252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C650733-4129-4098-80E9-3A5069B6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A20921-B542-4B17-A5A6-45FEB7C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884C575-FC1E-42C1-872D-CFC1A12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28F4C4-AF42-4E17-A376-C5C9B7FE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2512ED-029C-4CF4-9A72-B4BE644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0BE09E4-BF54-4BC8-81DB-139D71C5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BF774C-AA49-4779-927E-BA32F8BE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2023/12/26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B7A51F-22EA-4662-AEEC-94AF059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774D53C-0B67-449D-AAE1-1D052808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人與自然的融合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 411145304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李冠諭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策展論述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：將自然與人的想法融合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將不同地點以各種奇特的點子進行創作打造出不同的環境，使得平常看起來枯燥乏味的地方變得更有生氣一點。將自己心中的藝術實際的表現出來，讓大家憶起有目共睹。</a:t>
            </a:r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展場一：成堆的綠色小山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039E98C7-3AD6-4C0B-83D6-79CE332A92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16" y="1825625"/>
            <a:ext cx="3262767" cy="4351338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所在位置：方濟樓某間會議室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呈現方式：將各式小山作品擺放出來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作品內涵：每個人用同樣的材料，融入自己的想法後戳出來。</a:t>
            </a:r>
            <a:endParaRPr lang="zh-TW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展場二：似山非山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899AD05-6018-4100-A6D8-49C4FEC35E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186" y="1825625"/>
            <a:ext cx="2447627" cy="4351338"/>
          </a:xfrm>
        </p:spPr>
      </p:pic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呈現方式：一朵小山站立在此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作品內涵：用不同思維看相同的作品，有別另一種味道。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展場三：藝術之窗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2ABBCFB-81B3-460D-971B-768F1D3E10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187"/>
            <a:ext cx="5181600" cy="3888214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教室旁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呈現方式：將玻璃紙剪成各式形狀貼在上面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作品內涵：以玻璃外當作背景，在窗戶上創作出不同風景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展場四：野外藝術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94702290-DA78-4049-B5F2-348328157A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16" y="1825625"/>
            <a:ext cx="3262767" cy="435133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所在位置：方濟樓後的停車場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呈現方式：將彩繪後的石頭擺放在小角落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作品內涵：將經由自己手繪的作品融入自然環境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展場五：花花大集合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2F074EB-64DB-47D6-8DE2-A2A499C0C3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16" y="1825625"/>
            <a:ext cx="3262767" cy="4351338"/>
          </a:xfrm>
        </p:spPr>
      </p:pic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所在位置：方濟樓某間教室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呈現方式：將各式植物黏在一起，創作出新式手環作品內涵：將大自然中生長的植物，以自己的想法打造新的樣式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經過這學期的課程，讓我更加了解如何將自己的想法融入到自然環境中，利用自然進行創作，從不同角度更加認識我們所處的環境。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326</Words>
  <Application>Microsoft Office PowerPoint</Application>
  <PresentationFormat>寬螢幕</PresentationFormat>
  <Paragraphs>25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人與自然的融合</vt:lpstr>
      <vt:lpstr>策展論述：將自然與人的想法融合</vt:lpstr>
      <vt:lpstr>展場一：成堆的綠色小山</vt:lpstr>
      <vt:lpstr>展場二：似山非山</vt:lpstr>
      <vt:lpstr>展場三：藝術之窗</vt:lpstr>
      <vt:lpstr>展場四：野外藝術</vt:lpstr>
      <vt:lpstr>展場五：花花大集合</vt:lpstr>
      <vt:lpstr>個人學習心得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381A- 李冠諭</cp:lastModifiedBy>
  <cp:revision>9</cp:revision>
  <dcterms:created xsi:type="dcterms:W3CDTF">2023-12-20T05:55:21Z</dcterms:created>
  <dcterms:modified xsi:type="dcterms:W3CDTF">2023-12-26T16:24:51Z</dcterms:modified>
</cp:coreProperties>
</file>