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7BC2C-D7BD-4EFE-B10C-0154AB40ED57}" v="35" dt="2024-01-01T11:20:21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2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06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74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77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38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75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3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89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06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6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4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41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8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78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1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136505-7A91-4D17-B135-4EC8D0068847}" type="datetimeFigureOut">
              <a:rPr lang="zh-TW" altLang="en-US" smtClean="0"/>
              <a:t>2024/1/1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02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FDF44-ACD1-08F4-63A4-70D051F6B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410815312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林姵廷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：方濟樓的力與美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在方濟樓的四年，對於這裡有滿滿的感情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我的構想是山的遼闊與美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4" name="Rectangle 3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200"/>
              <a:t>展場一　今生之扣</a:t>
            </a:r>
            <a:endParaRPr lang="en-US" altLang="zh-TW" sz="3200" dirty="0"/>
          </a:p>
        </p:txBody>
      </p:sp>
      <p:sp>
        <p:nvSpPr>
          <p:cNvPr id="5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內容版面配置區 5" descr="一張含有 地板, 繫住, 室內, 木製的 的圖片&#10;&#10;自動產生的描述">
            <a:extLst>
              <a:ext uri="{FF2B5EF4-FFF2-40B4-BE49-F238E27FC236}">
                <a16:creationId xmlns:a16="http://schemas.microsoft.com/office/drawing/2014/main" id="{91F3990E-7471-4A15-9282-D174E7247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r="-3" b="11923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685800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1800"/>
              <a:t>所在位置：方濟　小羅馬</a:t>
            </a:r>
            <a:endParaRPr lang="en-US" altLang="zh-TW" sz="1800"/>
          </a:p>
          <a:p>
            <a:r>
              <a:rPr lang="zh-TW" altLang="en-US" sz="1800"/>
              <a:t>呈現方式：花環於樓梯之間</a:t>
            </a:r>
            <a:endParaRPr lang="en-US" altLang="zh-TW" sz="1800"/>
          </a:p>
          <a:p>
            <a:r>
              <a:rPr lang="zh-TW" altLang="en-US" sz="1800"/>
              <a:t>作品內涵：利用花與園藝膠帶做成的花環</a:t>
            </a:r>
            <a:endParaRPr lang="en-US" altLang="zh-TW" sz="1800"/>
          </a:p>
          <a:p>
            <a:r>
              <a:rPr lang="zh-TW" altLang="en-US" sz="1800"/>
              <a:t>如同今生只想與生態思想環環相扣</a:t>
            </a:r>
            <a:endParaRPr lang="en-US" altLang="zh-TW" sz="1800"/>
          </a:p>
          <a:p>
            <a:r>
              <a:rPr lang="zh-TW" altLang="en-US" sz="1800"/>
              <a:t>永不分離</a:t>
            </a:r>
            <a:endParaRPr lang="en-US" altLang="zh-TW" sz="1800" dirty="0"/>
          </a:p>
        </p:txBody>
      </p:sp>
      <p:grpSp>
        <p:nvGrpSpPr>
          <p:cNvPr id="56" name="Group 4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夕陽的餘暉</a:t>
            </a:r>
            <a:endParaRPr lang="zh-TW" altLang="en-US" dirty="0"/>
          </a:p>
        </p:txBody>
      </p:sp>
      <p:pic>
        <p:nvPicPr>
          <p:cNvPr id="6" name="內容版面配置區 5" descr="一張含有 速食, 室內, 點心, 油酥糕點 的圖片&#10;&#10;自動產生的描述">
            <a:extLst>
              <a:ext uri="{FF2B5EF4-FFF2-40B4-BE49-F238E27FC236}">
                <a16:creationId xmlns:a16="http://schemas.microsoft.com/office/drawing/2014/main" id="{60EBC8A0-3A44-403E-A110-D79C86DF9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54" y="685800"/>
            <a:ext cx="2710442" cy="36147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保麗龍板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小山放置保麗龍板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作品內涵：夕陽的晚霞與餘光呈現一個美麗的平衡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展場三：神的賜于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B68DF2F-53B6-45E4-9CD2-DBF7E68C80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29" y="685800"/>
            <a:ext cx="2032893" cy="36147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方濟樓梯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放置於手上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作品內涵：因為有神的給于，我們才能擁有美麗的樹葉。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海島的午後</a:t>
            </a:r>
            <a:endParaRPr lang="zh-TW" altLang="en-US" dirty="0"/>
          </a:p>
        </p:txBody>
      </p:sp>
      <p:pic>
        <p:nvPicPr>
          <p:cNvPr id="6" name="內容版面配置區 5" descr="一張含有 人員, 服裝, 人的臉孔, 眼鏡 的圖片&#10;&#10;自動產生的描述">
            <a:extLst>
              <a:ext uri="{FF2B5EF4-FFF2-40B4-BE49-F238E27FC236}">
                <a16:creationId xmlns:a16="http://schemas.microsoft.com/office/drawing/2014/main" id="{A593DB98-82D5-43CC-9624-A686A29E2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54" y="685800"/>
            <a:ext cx="2710442" cy="36147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方濟１１７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呈現方式：拿在手上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作品內涵：海島的午後總是讓人心曠神怡，讓人心靈來到度假勝地。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山之形</a:t>
            </a:r>
            <a:endParaRPr lang="zh-TW" altLang="en-US" dirty="0"/>
          </a:p>
        </p:txBody>
      </p:sp>
      <p:pic>
        <p:nvPicPr>
          <p:cNvPr id="6" name="內容版面配置區 5" descr="一張含有 服裝, 足部穿著, 人員, 男人 的圖片&#10;&#10;自動產生的描述">
            <a:extLst>
              <a:ext uri="{FF2B5EF4-FFF2-40B4-BE49-F238E27FC236}">
                <a16:creationId xmlns:a16="http://schemas.microsoft.com/office/drawing/2014/main" id="{7B74D74C-DD7B-4669-9A61-2540E445C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54" y="685800"/>
            <a:ext cx="2710442" cy="36147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系所門口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人形藝術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作品內涵：我們都是在世界上不同的個體，卻也達成了完美的平衡。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FCD499B2-E066-71BB-030F-5C24D751C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謝謝靜秀老師這一學期的教導</a:t>
            </a:r>
            <a:endParaRPr lang="en-US" alt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讓我們可以學習更多的藝術美學</a:t>
            </a:r>
            <a:endParaRPr lang="en-US" alt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也在這堂課結交了很多好朋友</a:t>
            </a:r>
            <a:endParaRPr lang="en-US" alt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是意想不到的收穫</a:t>
            </a:r>
            <a:endParaRPr lang="en-US" alt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276</Words>
  <Application>Microsoft Office PowerPoint</Application>
  <PresentationFormat>寬螢幕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Century Gothic</vt:lpstr>
      <vt:lpstr>Wingdings 3</vt:lpstr>
      <vt:lpstr>切割線</vt:lpstr>
      <vt:lpstr>自然與藝術實踐期末作業 </vt:lpstr>
      <vt:lpstr>策展論述：方濟樓的力與美</vt:lpstr>
      <vt:lpstr>展場一　今生之扣</vt:lpstr>
      <vt:lpstr>展場二：夕陽的餘暉</vt:lpstr>
      <vt:lpstr>展場三：神的賜于</vt:lpstr>
      <vt:lpstr>展場四：海島的午後</vt:lpstr>
      <vt:lpstr>展場五：山之形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佩璇 林</cp:lastModifiedBy>
  <cp:revision>6</cp:revision>
  <dcterms:created xsi:type="dcterms:W3CDTF">2023-12-20T05:55:21Z</dcterms:created>
  <dcterms:modified xsi:type="dcterms:W3CDTF">2024-01-01T11:23:31Z</dcterms:modified>
</cp:coreProperties>
</file>