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0"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803E5-FF92-497C-8A54-BE1449687C75}" v="298" dt="2024-01-04T16:03:19.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薛 震曄" userId="2bb18de3d40ec59c" providerId="Windows Live" clId="Web-{C56803E5-FF92-497C-8A54-BE1449687C75}"/>
    <pc:docChg chg="modSld sldOrd">
      <pc:chgData name="薛 震曄" userId="2bb18de3d40ec59c" providerId="Windows Live" clId="Web-{C56803E5-FF92-497C-8A54-BE1449687C75}" dt="2024-01-04T16:03:19.931" v="293" actId="20577"/>
      <pc:docMkLst>
        <pc:docMk/>
      </pc:docMkLst>
      <pc:sldChg chg="modSp">
        <pc:chgData name="薛 震曄" userId="2bb18de3d40ec59c" providerId="Windows Live" clId="Web-{C56803E5-FF92-497C-8A54-BE1449687C75}" dt="2024-01-04T16:03:19.931" v="293" actId="20577"/>
        <pc:sldMkLst>
          <pc:docMk/>
          <pc:sldMk cId="590867171" sldId="256"/>
        </pc:sldMkLst>
        <pc:spChg chg="mod">
          <ac:chgData name="薛 震曄" userId="2bb18de3d40ec59c" providerId="Windows Live" clId="Web-{C56803E5-FF92-497C-8A54-BE1449687C75}" dt="2024-01-04T16:02:57.227" v="289" actId="20577"/>
          <ac:spMkLst>
            <pc:docMk/>
            <pc:sldMk cId="590867171" sldId="256"/>
            <ac:spMk id="2" creationId="{531C8B7B-F598-4DA6-A104-7AD584912B99}"/>
          </ac:spMkLst>
        </pc:spChg>
        <pc:spChg chg="mod">
          <ac:chgData name="薛 震曄" userId="2bb18de3d40ec59c" providerId="Windows Live" clId="Web-{C56803E5-FF92-497C-8A54-BE1449687C75}" dt="2024-01-04T16:03:19.931" v="293" actId="20577"/>
          <ac:spMkLst>
            <pc:docMk/>
            <pc:sldMk cId="590867171" sldId="256"/>
            <ac:spMk id="3" creationId="{7983C566-27A3-44ED-8165-A5644336E47B}"/>
          </ac:spMkLst>
        </pc:spChg>
      </pc:sldChg>
      <pc:sldChg chg="modSp">
        <pc:chgData name="薛 震曄" userId="2bb18de3d40ec59c" providerId="Windows Live" clId="Web-{C56803E5-FF92-497C-8A54-BE1449687C75}" dt="2024-01-04T15:26:35.907" v="28" actId="20577"/>
        <pc:sldMkLst>
          <pc:docMk/>
          <pc:sldMk cId="3441623679" sldId="257"/>
        </pc:sldMkLst>
        <pc:spChg chg="mod">
          <ac:chgData name="薛 震曄" userId="2bb18de3d40ec59c" providerId="Windows Live" clId="Web-{C56803E5-FF92-497C-8A54-BE1449687C75}" dt="2024-01-04T15:24:32.966" v="10" actId="20577"/>
          <ac:spMkLst>
            <pc:docMk/>
            <pc:sldMk cId="3441623679" sldId="257"/>
            <ac:spMk id="2" creationId="{2B79A3ED-0F3C-48C1-AF7F-62150C2F1689}"/>
          </ac:spMkLst>
        </pc:spChg>
        <pc:spChg chg="mod">
          <ac:chgData name="薛 震曄" userId="2bb18de3d40ec59c" providerId="Windows Live" clId="Web-{C56803E5-FF92-497C-8A54-BE1449687C75}" dt="2024-01-04T15:26:35.907" v="28" actId="20577"/>
          <ac:spMkLst>
            <pc:docMk/>
            <pc:sldMk cId="3441623679" sldId="257"/>
            <ac:spMk id="3" creationId="{641EEE41-38DD-4AD4-9AD4-B63036E6FD10}"/>
          </ac:spMkLst>
        </pc:spChg>
      </pc:sldChg>
      <pc:sldChg chg="addSp delSp modSp">
        <pc:chgData name="薛 震曄" userId="2bb18de3d40ec59c" providerId="Windows Live" clId="Web-{C56803E5-FF92-497C-8A54-BE1449687C75}" dt="2024-01-04T15:38:22.800" v="108" actId="20577"/>
        <pc:sldMkLst>
          <pc:docMk/>
          <pc:sldMk cId="57607501" sldId="258"/>
        </pc:sldMkLst>
        <pc:spChg chg="mod">
          <ac:chgData name="薛 震曄" userId="2bb18de3d40ec59c" providerId="Windows Live" clId="Web-{C56803E5-FF92-497C-8A54-BE1449687C75}" dt="2024-01-04T15:38:14.174" v="107" actId="20577"/>
          <ac:spMkLst>
            <pc:docMk/>
            <pc:sldMk cId="57607501" sldId="258"/>
            <ac:spMk id="2" creationId="{01DFA7E2-4D64-4230-8251-4DA665F409AB}"/>
          </ac:spMkLst>
        </pc:spChg>
        <pc:spChg chg="del mod">
          <ac:chgData name="薛 震曄" userId="2bb18de3d40ec59c" providerId="Windows Live" clId="Web-{C56803E5-FF92-497C-8A54-BE1449687C75}" dt="2024-01-04T15:31:35.055" v="43"/>
          <ac:spMkLst>
            <pc:docMk/>
            <pc:sldMk cId="57607501" sldId="258"/>
            <ac:spMk id="4" creationId="{2BAE03F7-0D5B-4B38-AF48-74F059F39F58}"/>
          </ac:spMkLst>
        </pc:spChg>
        <pc:spChg chg="mod">
          <ac:chgData name="薛 震曄" userId="2bb18de3d40ec59c" providerId="Windows Live" clId="Web-{C56803E5-FF92-497C-8A54-BE1449687C75}" dt="2024-01-04T15:38:22.800" v="108" actId="20577"/>
          <ac:spMkLst>
            <pc:docMk/>
            <pc:sldMk cId="57607501" sldId="258"/>
            <ac:spMk id="5" creationId="{EDF3701D-8161-4CE7-A7B8-3746898146EA}"/>
          </ac:spMkLst>
        </pc:spChg>
        <pc:picChg chg="add mod">
          <ac:chgData name="薛 震曄" userId="2bb18de3d40ec59c" providerId="Windows Live" clId="Web-{C56803E5-FF92-497C-8A54-BE1449687C75}" dt="2024-01-04T15:31:36.321" v="44" actId="1076"/>
          <ac:picMkLst>
            <pc:docMk/>
            <pc:sldMk cId="57607501" sldId="258"/>
            <ac:picMk id="3" creationId="{9CFAAD1F-B4AD-52CE-F2FD-4E4806B36473}"/>
          </ac:picMkLst>
        </pc:picChg>
      </pc:sldChg>
      <pc:sldChg chg="addSp delSp modSp ord">
        <pc:chgData name="薛 震曄" userId="2bb18de3d40ec59c" providerId="Windows Live" clId="Web-{C56803E5-FF92-497C-8A54-BE1449687C75}" dt="2024-01-04T15:51:38.413" v="202"/>
        <pc:sldMkLst>
          <pc:docMk/>
          <pc:sldMk cId="3821248585" sldId="259"/>
        </pc:sldMkLst>
        <pc:spChg chg="mod">
          <ac:chgData name="薛 震曄" userId="2bb18de3d40ec59c" providerId="Windows Live" clId="Web-{C56803E5-FF92-497C-8A54-BE1449687C75}" dt="2024-01-04T15:41:24.804" v="116" actId="20577"/>
          <ac:spMkLst>
            <pc:docMk/>
            <pc:sldMk cId="3821248585" sldId="259"/>
            <ac:spMk id="2" creationId="{E56830CF-AFE8-4FFB-8509-6F33FEBAC434}"/>
          </ac:spMkLst>
        </pc:spChg>
        <pc:spChg chg="del mod">
          <ac:chgData name="薛 震曄" userId="2bb18de3d40ec59c" providerId="Windows Live" clId="Web-{C56803E5-FF92-497C-8A54-BE1449687C75}" dt="2024-01-04T15:41:10.819" v="112"/>
          <ac:spMkLst>
            <pc:docMk/>
            <pc:sldMk cId="3821248585" sldId="259"/>
            <ac:spMk id="4" creationId="{67B1AE66-6457-4E2A-ADAE-B8A70B5D1C07}"/>
          </ac:spMkLst>
        </pc:spChg>
        <pc:spChg chg="mod">
          <ac:chgData name="薛 震曄" userId="2bb18de3d40ec59c" providerId="Windows Live" clId="Web-{C56803E5-FF92-497C-8A54-BE1449687C75}" dt="2024-01-04T15:46:25.030" v="154" actId="20577"/>
          <ac:spMkLst>
            <pc:docMk/>
            <pc:sldMk cId="3821248585" sldId="259"/>
            <ac:spMk id="5" creationId="{1A815AD8-0FD3-4C8F-9A9B-AF814782482F}"/>
          </ac:spMkLst>
        </pc:spChg>
        <pc:picChg chg="add mod ord">
          <ac:chgData name="薛 震曄" userId="2bb18de3d40ec59c" providerId="Windows Live" clId="Web-{C56803E5-FF92-497C-8A54-BE1449687C75}" dt="2024-01-04T15:41:13.241" v="114" actId="1076"/>
          <ac:picMkLst>
            <pc:docMk/>
            <pc:sldMk cId="3821248585" sldId="259"/>
            <ac:picMk id="3" creationId="{4B525F7A-A6A7-30C0-A538-465B84A6DA24}"/>
          </ac:picMkLst>
        </pc:picChg>
      </pc:sldChg>
      <pc:sldChg chg="modSp">
        <pc:chgData name="薛 震曄" userId="2bb18de3d40ec59c" providerId="Windows Live" clId="Web-{C56803E5-FF92-497C-8A54-BE1449687C75}" dt="2024-01-04T15:58:40.143" v="281" actId="20577"/>
        <pc:sldMkLst>
          <pc:docMk/>
          <pc:sldMk cId="1973239774" sldId="260"/>
        </pc:sldMkLst>
        <pc:spChg chg="mod">
          <ac:chgData name="薛 震曄" userId="2bb18de3d40ec59c" providerId="Windows Live" clId="Web-{C56803E5-FF92-497C-8A54-BE1449687C75}" dt="2024-01-04T15:58:40.143" v="281" actId="20577"/>
          <ac:spMkLst>
            <pc:docMk/>
            <pc:sldMk cId="1973239774" sldId="260"/>
            <ac:spMk id="3" creationId="{7050BEA7-D752-45D4-A4D1-5DC3A70B2419}"/>
          </ac:spMkLst>
        </pc:spChg>
      </pc:sldChg>
      <pc:sldChg chg="addSp delSp modSp">
        <pc:chgData name="薛 震曄" userId="2bb18de3d40ec59c" providerId="Windows Live" clId="Web-{C56803E5-FF92-497C-8A54-BE1449687C75}" dt="2024-01-04T15:48:47.331" v="184" actId="20577"/>
        <pc:sldMkLst>
          <pc:docMk/>
          <pc:sldMk cId="2710284565" sldId="261"/>
        </pc:sldMkLst>
        <pc:spChg chg="mod">
          <ac:chgData name="薛 震曄" userId="2bb18de3d40ec59c" providerId="Windows Live" clId="Web-{C56803E5-FF92-497C-8A54-BE1449687C75}" dt="2024-01-04T15:45:21.576" v="146" actId="20577"/>
          <ac:spMkLst>
            <pc:docMk/>
            <pc:sldMk cId="2710284565" sldId="261"/>
            <ac:spMk id="2" creationId="{ECCB3D8B-DCAD-44C6-9EEE-BD1ABB7F2FB3}"/>
          </ac:spMkLst>
        </pc:spChg>
        <pc:spChg chg="del mod">
          <ac:chgData name="薛 震曄" userId="2bb18de3d40ec59c" providerId="Windows Live" clId="Web-{C56803E5-FF92-497C-8A54-BE1449687C75}" dt="2024-01-04T15:45:02.060" v="141"/>
          <ac:spMkLst>
            <pc:docMk/>
            <pc:sldMk cId="2710284565" sldId="261"/>
            <ac:spMk id="3" creationId="{0C7BB492-2C42-4F88-BC10-5E89542EE2B4}"/>
          </ac:spMkLst>
        </pc:spChg>
        <pc:spChg chg="mod">
          <ac:chgData name="薛 震曄" userId="2bb18de3d40ec59c" providerId="Windows Live" clId="Web-{C56803E5-FF92-497C-8A54-BE1449687C75}" dt="2024-01-04T15:48:47.331" v="184" actId="20577"/>
          <ac:spMkLst>
            <pc:docMk/>
            <pc:sldMk cId="2710284565" sldId="261"/>
            <ac:spMk id="4" creationId="{02508741-ACC8-4234-BD7E-4DACF2062873}"/>
          </ac:spMkLst>
        </pc:spChg>
        <pc:picChg chg="add mod ord">
          <ac:chgData name="薛 震曄" userId="2bb18de3d40ec59c" providerId="Windows Live" clId="Web-{C56803E5-FF92-497C-8A54-BE1449687C75}" dt="2024-01-04T15:45:07.732" v="143" actId="14100"/>
          <ac:picMkLst>
            <pc:docMk/>
            <pc:sldMk cId="2710284565" sldId="261"/>
            <ac:picMk id="5" creationId="{6373BF2B-8280-DEF3-1C2F-BEA7A033834E}"/>
          </ac:picMkLst>
        </pc:picChg>
      </pc:sldChg>
      <pc:sldChg chg="addSp delSp modSp">
        <pc:chgData name="薛 震曄" userId="2bb18de3d40ec59c" providerId="Windows Live" clId="Web-{C56803E5-FF92-497C-8A54-BE1449687C75}" dt="2024-01-04T15:53:19.041" v="213" actId="1076"/>
        <pc:sldMkLst>
          <pc:docMk/>
          <pc:sldMk cId="1451824144" sldId="262"/>
        </pc:sldMkLst>
        <pc:spChg chg="mod">
          <ac:chgData name="薛 震曄" userId="2bb18de3d40ec59c" providerId="Windows Live" clId="Web-{C56803E5-FF92-497C-8A54-BE1449687C75}" dt="2024-01-04T15:50:58.944" v="195" actId="20577"/>
          <ac:spMkLst>
            <pc:docMk/>
            <pc:sldMk cId="1451824144" sldId="262"/>
            <ac:spMk id="2" creationId="{37633AC0-43CD-4FE8-9675-7D6E02FA16A6}"/>
          </ac:spMkLst>
        </pc:spChg>
        <pc:spChg chg="del mod">
          <ac:chgData name="薛 震曄" userId="2bb18de3d40ec59c" providerId="Windows Live" clId="Web-{C56803E5-FF92-497C-8A54-BE1449687C75}" dt="2024-01-04T15:50:34.677" v="190"/>
          <ac:spMkLst>
            <pc:docMk/>
            <pc:sldMk cId="1451824144" sldId="262"/>
            <ac:spMk id="3" creationId="{4ECDD1FB-1663-4A98-B8E3-18D5468601F8}"/>
          </ac:spMkLst>
        </pc:spChg>
        <pc:spChg chg="mod">
          <ac:chgData name="薛 震曄" userId="2bb18de3d40ec59c" providerId="Windows Live" clId="Web-{C56803E5-FF92-497C-8A54-BE1449687C75}" dt="2024-01-04T15:53:11.619" v="211" actId="20577"/>
          <ac:spMkLst>
            <pc:docMk/>
            <pc:sldMk cId="1451824144" sldId="262"/>
            <ac:spMk id="4" creationId="{DD227E22-6F43-4ABC-B8A8-1C2512BB810B}"/>
          </ac:spMkLst>
        </pc:spChg>
        <pc:picChg chg="add mod ord">
          <ac:chgData name="薛 震曄" userId="2bb18de3d40ec59c" providerId="Windows Live" clId="Web-{C56803E5-FF92-497C-8A54-BE1449687C75}" dt="2024-01-04T15:53:19.041" v="213" actId="1076"/>
          <ac:picMkLst>
            <pc:docMk/>
            <pc:sldMk cId="1451824144" sldId="262"/>
            <ac:picMk id="5" creationId="{241D0B04-DF53-DE1A-F3FD-3025A6663C61}"/>
          </ac:picMkLst>
        </pc:picChg>
      </pc:sldChg>
      <pc:sldChg chg="addSp delSp modSp">
        <pc:chgData name="薛 震曄" userId="2bb18de3d40ec59c" providerId="Windows Live" clId="Web-{C56803E5-FF92-497C-8A54-BE1449687C75}" dt="2024-01-04T16:02:31.008" v="287" actId="1076"/>
        <pc:sldMkLst>
          <pc:docMk/>
          <pc:sldMk cId="3695904205" sldId="263"/>
        </pc:sldMkLst>
        <pc:spChg chg="mod">
          <ac:chgData name="薛 震曄" userId="2bb18de3d40ec59c" providerId="Windows Live" clId="Web-{C56803E5-FF92-497C-8A54-BE1449687C75}" dt="2024-01-04T15:54:39.730" v="228" actId="20577"/>
          <ac:spMkLst>
            <pc:docMk/>
            <pc:sldMk cId="3695904205" sldId="263"/>
            <ac:spMk id="2" creationId="{1DC77B8D-C2BA-4B69-ADE9-706B85124634}"/>
          </ac:spMkLst>
        </pc:spChg>
        <pc:spChg chg="del mod">
          <ac:chgData name="薛 震曄" userId="2bb18de3d40ec59c" providerId="Windows Live" clId="Web-{C56803E5-FF92-497C-8A54-BE1449687C75}" dt="2024-01-04T15:53:51.589" v="217"/>
          <ac:spMkLst>
            <pc:docMk/>
            <pc:sldMk cId="3695904205" sldId="263"/>
            <ac:spMk id="3" creationId="{743A13FB-2E20-4403-B5E4-56D5A02BFEF7}"/>
          </ac:spMkLst>
        </pc:spChg>
        <pc:spChg chg="mod">
          <ac:chgData name="薛 震曄" userId="2bb18de3d40ec59c" providerId="Windows Live" clId="Web-{C56803E5-FF92-497C-8A54-BE1449687C75}" dt="2024-01-04T15:56:55.484" v="248" actId="20577"/>
          <ac:spMkLst>
            <pc:docMk/>
            <pc:sldMk cId="3695904205" sldId="263"/>
            <ac:spMk id="4" creationId="{A171A0A5-1D9C-4119-9C07-F22EA7C2086F}"/>
          </ac:spMkLst>
        </pc:spChg>
        <pc:spChg chg="add del mod">
          <ac:chgData name="薛 震曄" userId="2bb18de3d40ec59c" providerId="Windows Live" clId="Web-{C56803E5-FF92-497C-8A54-BE1449687C75}" dt="2024-01-04T16:02:27.008" v="283"/>
          <ac:spMkLst>
            <pc:docMk/>
            <pc:sldMk cId="3695904205" sldId="263"/>
            <ac:spMk id="7" creationId="{831B1392-457C-D9BF-CCB9-A49601E15060}"/>
          </ac:spMkLst>
        </pc:spChg>
        <pc:picChg chg="add del mod ord">
          <ac:chgData name="薛 震曄" userId="2bb18de3d40ec59c" providerId="Windows Live" clId="Web-{C56803E5-FF92-497C-8A54-BE1449687C75}" dt="2024-01-04T16:02:22.305" v="282"/>
          <ac:picMkLst>
            <pc:docMk/>
            <pc:sldMk cId="3695904205" sldId="263"/>
            <ac:picMk id="5" creationId="{9113490F-2CF9-CFD5-73E5-C7E4E6EC7643}"/>
          </ac:picMkLst>
        </pc:picChg>
        <pc:picChg chg="add mod ord">
          <ac:chgData name="薛 震曄" userId="2bb18de3d40ec59c" providerId="Windows Live" clId="Web-{C56803E5-FF92-497C-8A54-BE1449687C75}" dt="2024-01-04T16:02:31.008" v="287" actId="1076"/>
          <ac:picMkLst>
            <pc:docMk/>
            <pc:sldMk cId="3695904205" sldId="263"/>
            <ac:picMk id="8" creationId="{01394A1D-DA89-413B-54A8-0F86ABFBA15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D599FF-B296-44E1-BE50-FCE5AFB768B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7358CDE-AAFA-495D-9D2E-EF44F03FF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00A310D-4924-40A8-95DB-47FDD4719090}"/>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D79242E2-ACA8-4E04-85C4-814E712AAF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37D258-38AA-4DDE-B48A-2A8B41D166B5}"/>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22917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AC6A4-64F9-4B74-BC65-5F8050624D5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96646E2-D529-477C-B004-225FBB5C5A0C}"/>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D4AF0B2-05A5-4E6F-9789-3993779F1D66}"/>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390542DF-A9EB-49F5-B3AC-137B672537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CF14952-6BB4-40D4-B145-6203B67CA6A4}"/>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58220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0ECCF5C-E70A-4761-A5B0-27877B8FE93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1D89B99-5ED3-444C-B8A2-5CA07B00D61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DD78686-8034-4E43-8156-54707219DD29}"/>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57B7FD26-D7AF-43E1-92D6-76C1500C93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FAF9A47-88FA-45A9-88EB-878A0E4A7381}"/>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9425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55EE1C-57A2-4AA4-8497-1C26499F70A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F84DA67-2D78-4264-A9C7-63115A0881A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295D107-B2F5-4E14-8C81-4C9AC563AE8F}"/>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835364B4-7936-4661-A66A-2016B7EEFC3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2ECE516-EF24-4929-927E-A2744D4D6021}"/>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37798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2ACD1C-FEDE-4C5D-BC15-EF40A41CB56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3E8FA86-5D27-4973-9A80-872C7794B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24C6A41-961F-4E80-B257-7F9C568CE4CD}"/>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31E40138-E0CF-4982-8188-97522FB85F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F23C9A-FCC1-45EF-B0CC-CB126D12B3C2}"/>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37929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378857-8B91-46D2-9BD3-6789D5868CE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98DAC6-5EF7-483C-A1B9-0E1B475864C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1A93CBD-E5FA-4322-9915-9121B2DA907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C2BFDE4-154A-4837-8E22-60C94C44036E}"/>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6" name="頁尾版面配置區 5">
            <a:extLst>
              <a:ext uri="{FF2B5EF4-FFF2-40B4-BE49-F238E27FC236}">
                <a16:creationId xmlns:a16="http://schemas.microsoft.com/office/drawing/2014/main" id="{B48D4B04-80F4-4C48-92E8-10689AFD260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D4D52D0-49A7-45CC-8084-B71721266433}"/>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72458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09E228-D1C3-457C-B650-93413AE468D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26CDFC6-037D-44B5-8BD0-E4187D02D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DBC5080-7941-4DD3-AFC3-17C49F92BBB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6A48067-468F-4DE4-9FDA-8C5AE1426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346CB53-21D7-40D5-84B9-C0864F151E5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40485D8-9172-4C96-9BDA-943CCACF913B}"/>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8" name="頁尾版面配置區 7">
            <a:extLst>
              <a:ext uri="{FF2B5EF4-FFF2-40B4-BE49-F238E27FC236}">
                <a16:creationId xmlns:a16="http://schemas.microsoft.com/office/drawing/2014/main" id="{731F7999-6971-4CB2-AAFA-467D6E88F22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CB1A5CC-871A-4A9E-A344-6FD4E1726315}"/>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3448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65B929-806B-4660-81E3-327A70D09E6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0A705F3-B7C9-431E-88B1-CB65FE06CA1D}"/>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4" name="頁尾版面配置區 3">
            <a:extLst>
              <a:ext uri="{FF2B5EF4-FFF2-40B4-BE49-F238E27FC236}">
                <a16:creationId xmlns:a16="http://schemas.microsoft.com/office/drawing/2014/main" id="{411D4BBE-24C2-43BB-85BE-D56B825D6BE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6FC1457-B327-4652-BE8E-4D98D01DAAD0}"/>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53982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5A5F0DA-A635-4EFE-A42A-1752A339D235}"/>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3" name="頁尾版面配置區 2">
            <a:extLst>
              <a:ext uri="{FF2B5EF4-FFF2-40B4-BE49-F238E27FC236}">
                <a16:creationId xmlns:a16="http://schemas.microsoft.com/office/drawing/2014/main" id="{B8E179FE-0C90-46C8-A40B-D3BFB1C6155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280E0C6-3A19-4133-AE11-58A201212BB9}"/>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79170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B823F9-E167-48C7-BE42-BB67951A0D9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EE8F924-D5EF-4627-8222-62D09E59B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89780C5-8933-417C-BAC9-D4DDA367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F9C027E-9CA9-4013-9D6B-A89CB9DC2A10}"/>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6" name="頁尾版面配置區 5">
            <a:extLst>
              <a:ext uri="{FF2B5EF4-FFF2-40B4-BE49-F238E27FC236}">
                <a16:creationId xmlns:a16="http://schemas.microsoft.com/office/drawing/2014/main" id="{49824E26-3EBC-4E40-954D-06516CA1032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124A89-0F68-410A-99D3-FB0167F0CE69}"/>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381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8EBD14-6D4C-43C8-B3B7-B95821F40EE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CACFDF3-4D83-451F-AF02-3832EC252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C650733-4129-4098-80E9-3A5069B67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6A20921-B542-4B17-A5A6-45FEB7C1D12F}"/>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6" name="頁尾版面配置區 5">
            <a:extLst>
              <a:ext uri="{FF2B5EF4-FFF2-40B4-BE49-F238E27FC236}">
                <a16:creationId xmlns:a16="http://schemas.microsoft.com/office/drawing/2014/main" id="{B884C575-FC1E-42C1-872D-CFC1A125048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328F4C4-AF42-4E17-A376-C5C9B7FEE2FF}"/>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71111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02512ED-029C-4CF4-9A72-B4BE64413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0BE09E4-BF54-4BC8-81DB-139D71C5A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8BF774C-AA49-4779-927E-BA32F8BED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60B7A51F-22EA-4662-AEEC-94AF059FD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774D53C-0B67-449D-AAE1-1D0528083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79015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1C8B7B-F598-4DA6-A104-7AD584912B99}"/>
              </a:ext>
            </a:extLst>
          </p:cNvPr>
          <p:cNvSpPr>
            <a:spLocks noGrp="1"/>
          </p:cNvSpPr>
          <p:nvPr>
            <p:ph type="ctrTitle"/>
          </p:nvPr>
        </p:nvSpPr>
        <p:spPr/>
        <p:txBody>
          <a:bodyPr/>
          <a:lstStyle/>
          <a:p>
            <a:r>
              <a:rPr lang="zh-TW" altLang="en-US" sz="3200">
                <a:latin typeface="微軟正黑體"/>
                <a:ea typeface="微軟正黑體"/>
              </a:rPr>
              <a:t>自然與藝術實踐期末作業</a:t>
            </a:r>
            <a:br>
              <a:rPr lang="en-US" altLang="zh-TW" dirty="0">
                <a:latin typeface="微軟正黑體" panose="020B0604030504040204" pitchFamily="34" charset="-120"/>
                <a:ea typeface="微軟正黑體" panose="020B0604030504040204" pitchFamily="34" charset="-120"/>
              </a:rPr>
            </a:br>
            <a:r>
              <a:rPr lang="en-US" altLang="zh-TW" dirty="0">
                <a:solidFill>
                  <a:srgbClr val="FF0000"/>
                </a:solidFill>
                <a:latin typeface="微軟正黑體"/>
                <a:ea typeface="微軟正黑體"/>
              </a:rPr>
              <a:t>(</a:t>
            </a:r>
            <a:r>
              <a:rPr lang="en-US" altLang="zh-TW" dirty="0" err="1">
                <a:solidFill>
                  <a:srgbClr val="FF0000"/>
                </a:solidFill>
                <a:latin typeface="微軟正黑體"/>
                <a:ea typeface="微軟正黑體"/>
              </a:rPr>
              <a:t>美好回憶</a:t>
            </a:r>
            <a:r>
              <a:rPr lang="en-US" altLang="zh-TW" dirty="0">
                <a:solidFill>
                  <a:srgbClr val="FF0000"/>
                </a:solidFill>
                <a:latin typeface="微軟正黑體"/>
                <a:ea typeface="微軟正黑體"/>
              </a:rPr>
              <a:t>)</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7983C566-27A3-44ED-8165-A5644336E47B}"/>
              </a:ext>
            </a:extLst>
          </p:cNvPr>
          <p:cNvSpPr>
            <a:spLocks noGrp="1"/>
          </p:cNvSpPr>
          <p:nvPr>
            <p:ph type="subTitle" idx="1"/>
          </p:nvPr>
        </p:nvSpPr>
        <p:spPr/>
        <p:txBody>
          <a:bodyPr vert="horz" lIns="91440" tIns="45720" rIns="91440" bIns="45720" rtlCol="0" anchor="t">
            <a:normAutofit/>
          </a:bodyPr>
          <a:lstStyle/>
          <a:p>
            <a:endParaRPr lang="en-US" altLang="zh-TW" dirty="0">
              <a:solidFill>
                <a:srgbClr val="FF0000"/>
              </a:solidFill>
              <a:latin typeface="微軟正黑體"/>
              <a:ea typeface="微軟正黑體"/>
            </a:endParaRPr>
          </a:p>
          <a:p>
            <a:r>
              <a:rPr lang="en-US" altLang="zh-TW" dirty="0">
                <a:solidFill>
                  <a:srgbClr val="FF0000"/>
                </a:solidFill>
                <a:latin typeface="微軟正黑體"/>
                <a:ea typeface="微軟正黑體"/>
              </a:rPr>
              <a:t>(生態2A 411133894 </a:t>
            </a:r>
            <a:r>
              <a:rPr lang="en-US" altLang="zh-TW" dirty="0" err="1">
                <a:solidFill>
                  <a:srgbClr val="FF0000"/>
                </a:solidFill>
                <a:latin typeface="微軟正黑體"/>
                <a:ea typeface="微軟正黑體"/>
              </a:rPr>
              <a:t>薛祺</a:t>
            </a:r>
            <a:r>
              <a:rPr lang="en-US" altLang="zh-TW" dirty="0">
                <a:solidFill>
                  <a:srgbClr val="FF0000"/>
                </a:solidFill>
                <a:latin typeface="微軟正黑體"/>
                <a:ea typeface="微軟正黑體"/>
              </a:rPr>
              <a:t>)</a:t>
            </a:r>
            <a:endParaRPr lang="en-US" altLang="zh-TW">
              <a:solidFill>
                <a:srgbClr val="FF0000"/>
              </a:solidFill>
              <a:latin typeface="微軟正黑體" panose="020B0604030504040204" pitchFamily="34" charset="-120"/>
              <a:ea typeface="微軟正黑體" panose="020B0604030504040204" pitchFamily="34" charset="-120"/>
            </a:endParaRPr>
          </a:p>
          <a:p>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9086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79A3ED-0F3C-48C1-AF7F-62150C2F1689}"/>
              </a:ext>
            </a:extLst>
          </p:cNvPr>
          <p:cNvSpPr>
            <a:spLocks noGrp="1"/>
          </p:cNvSpPr>
          <p:nvPr>
            <p:ph type="title"/>
          </p:nvPr>
        </p:nvSpPr>
        <p:spPr/>
        <p:txBody>
          <a:bodyPr/>
          <a:lstStyle/>
          <a:p>
            <a:r>
              <a:rPr lang="zh-TW" altLang="en-US">
                <a:ea typeface="新細明體"/>
              </a:rPr>
              <a:t>策展論述</a:t>
            </a:r>
            <a:r>
              <a:rPr lang="zh-TW" altLang="en-US">
                <a:latin typeface="新細明體"/>
                <a:ea typeface="新細明體"/>
              </a:rPr>
              <a:t>：生活點滴</a:t>
            </a:r>
            <a:endParaRPr lang="zh-TW" altLang="en-US">
              <a:solidFill>
                <a:srgbClr val="FF0000"/>
              </a:solidFill>
              <a:ea typeface="新細明體"/>
              <a:cs typeface="Calibri Light"/>
            </a:endParaRPr>
          </a:p>
        </p:txBody>
      </p:sp>
      <p:sp>
        <p:nvSpPr>
          <p:cNvPr id="3" name="內容版面配置區 2">
            <a:extLst>
              <a:ext uri="{FF2B5EF4-FFF2-40B4-BE49-F238E27FC236}">
                <a16:creationId xmlns:a16="http://schemas.microsoft.com/office/drawing/2014/main" id="{641EEE41-38DD-4AD4-9AD4-B63036E6FD10}"/>
              </a:ext>
            </a:extLst>
          </p:cNvPr>
          <p:cNvSpPr>
            <a:spLocks noGrp="1"/>
          </p:cNvSpPr>
          <p:nvPr>
            <p:ph idx="1"/>
          </p:nvPr>
        </p:nvSpPr>
        <p:spPr/>
        <p:txBody>
          <a:bodyPr vert="horz" lIns="91440" tIns="45720" rIns="91440" bIns="45720" rtlCol="0" anchor="t">
            <a:normAutofit/>
          </a:bodyPr>
          <a:lstStyle/>
          <a:p>
            <a:r>
              <a:rPr lang="en-US" altLang="zh-TW" sz="3200" dirty="0" err="1">
                <a:solidFill>
                  <a:srgbClr val="FF0000"/>
                </a:solidFill>
                <a:ea typeface="新細明體"/>
                <a:cs typeface="Calibri"/>
              </a:rPr>
              <a:t>想要讓人們在平常活動的區域看到熟悉的影子,宛如回看自己小時候的照片一樣,使人感覺時間的流逝</a:t>
            </a:r>
            <a:r>
              <a:rPr lang="en-US" altLang="zh-TW" sz="3200" dirty="0">
                <a:solidFill>
                  <a:srgbClr val="FF0000"/>
                </a:solidFill>
                <a:ea typeface="新細明體"/>
                <a:cs typeface="Calibri"/>
              </a:rPr>
              <a:t>(</a:t>
            </a:r>
            <a:r>
              <a:rPr lang="en-US" altLang="zh-TW" sz="3200" dirty="0" err="1">
                <a:solidFill>
                  <a:srgbClr val="FF0000"/>
                </a:solidFill>
                <a:ea typeface="新細明體"/>
                <a:cs typeface="Calibri"/>
              </a:rPr>
              <a:t>哇!一年又過去了</a:t>
            </a:r>
            <a:r>
              <a:rPr lang="en-US" altLang="zh-TW" sz="3200" dirty="0">
                <a:solidFill>
                  <a:srgbClr val="FF0000"/>
                </a:solidFill>
                <a:ea typeface="新細明體"/>
                <a:cs typeface="Calibri"/>
              </a:rPr>
              <a:t>)</a:t>
            </a:r>
            <a:r>
              <a:rPr lang="en-US" altLang="zh-TW" sz="3200" dirty="0" err="1">
                <a:solidFill>
                  <a:srgbClr val="FF0000"/>
                </a:solidFill>
                <a:ea typeface="新細明體"/>
                <a:cs typeface="Calibri"/>
              </a:rPr>
              <a:t>並謹記人生寶貴</a:t>
            </a:r>
            <a:r>
              <a:rPr lang="en-US" altLang="zh-TW" sz="3200" dirty="0">
                <a:solidFill>
                  <a:srgbClr val="FF0000"/>
                </a:solidFill>
                <a:ea typeface="新細明體"/>
                <a:cs typeface="Calibri"/>
              </a:rPr>
              <a:t> </a:t>
            </a:r>
            <a:r>
              <a:rPr lang="en-US" altLang="zh-TW" sz="3200" dirty="0" err="1">
                <a:solidFill>
                  <a:srgbClr val="FF0000"/>
                </a:solidFill>
                <a:ea typeface="新細明體"/>
                <a:cs typeface="Calibri"/>
              </a:rPr>
              <a:t>別忘了珍惜與你相關的一切事物</a:t>
            </a:r>
          </a:p>
        </p:txBody>
      </p:sp>
    </p:spTree>
    <p:extLst>
      <p:ext uri="{BB962C8B-B14F-4D97-AF65-F5344CB8AC3E}">
        <p14:creationId xmlns:p14="http://schemas.microsoft.com/office/powerpoint/2010/main" val="344162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DFA7E2-4D64-4230-8251-4DA665F409AB}"/>
              </a:ext>
            </a:extLst>
          </p:cNvPr>
          <p:cNvSpPr>
            <a:spLocks noGrp="1"/>
          </p:cNvSpPr>
          <p:nvPr>
            <p:ph type="title"/>
          </p:nvPr>
        </p:nvSpPr>
        <p:spPr/>
        <p:txBody>
          <a:bodyPr/>
          <a:lstStyle/>
          <a:p>
            <a:r>
              <a:rPr lang="zh-TW" altLang="en-US">
                <a:latin typeface="微軟正黑體"/>
                <a:ea typeface="微軟正黑體"/>
              </a:rPr>
              <a:t>展場一</a:t>
            </a:r>
            <a:r>
              <a:rPr lang="zh-TW" altLang="en-US">
                <a:solidFill>
                  <a:srgbClr val="000000"/>
                </a:solidFill>
                <a:latin typeface="微軟正黑體"/>
                <a:ea typeface="微軟正黑體"/>
              </a:rPr>
              <a:t>:四周遺跡</a:t>
            </a:r>
            <a:endParaRPr lang="zh-TW" altLang="en-US">
              <a:solidFill>
                <a:srgbClr val="000000"/>
              </a:solidFill>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EDF3701D-8161-4CE7-A7B8-3746898146EA}"/>
              </a:ext>
            </a:extLst>
          </p:cNvPr>
          <p:cNvSpPr>
            <a:spLocks noGrp="1"/>
          </p:cNvSpPr>
          <p:nvPr>
            <p:ph sz="half" idx="2"/>
          </p:nvPr>
        </p:nvSpPr>
        <p:spPr/>
        <p:txBody>
          <a:bodyPr vert="horz" lIns="91440" tIns="45720" rIns="91440" bIns="45720" rtlCol="0" anchor="t">
            <a:normAutofit lnSpcReduction="10000"/>
          </a:bodyPr>
          <a:lstStyle/>
          <a:p>
            <a:r>
              <a:rPr lang="zh-TW" altLang="en-US" sz="3200">
                <a:latin typeface="微軟正黑體"/>
                <a:ea typeface="微軟正黑體"/>
              </a:rPr>
              <a:t>所在位置：方濟樓大門口旁</a:t>
            </a:r>
            <a:endParaRPr lang="en-US" altLang="zh-TW" sz="3200">
              <a:solidFill>
                <a:srgbClr val="FF0000"/>
              </a:solidFill>
              <a:latin typeface="微軟正黑體"/>
              <a:ea typeface="微軟正黑體"/>
            </a:endParaRPr>
          </a:p>
          <a:p>
            <a:r>
              <a:rPr lang="zh-TW" altLang="en-US" sz="2400">
                <a:latin typeface="微軟正黑體"/>
                <a:ea typeface="微軟正黑體"/>
              </a:rPr>
              <a:t>呈現方式：將一堆個顏色小花草有層次的擺放於一小桌上 再放上一塊板子寫本展場想傳達的意義</a:t>
            </a:r>
            <a:endParaRPr lang="en-US" altLang="zh-TW" sz="2400">
              <a:solidFill>
                <a:srgbClr val="FF0000"/>
              </a:solidFill>
              <a:latin typeface="微軟正黑體"/>
              <a:ea typeface="微軟正黑體"/>
            </a:endParaRPr>
          </a:p>
          <a:p>
            <a:r>
              <a:rPr lang="zh-TW" altLang="en-US" sz="3200">
                <a:latin typeface="微軟正黑體"/>
                <a:ea typeface="微軟正黑體"/>
              </a:rPr>
              <a:t>作品內涵：人們走進走出 ,一棟樓最常被人光顧的區域,卻鮮少有人駐足去觀看這附近的景象,站在此處停下腳步,環顧四周也許能得到不一樣的感受喔</a:t>
            </a:r>
            <a:endParaRPr lang="en-US" altLang="zh-TW" sz="3200">
              <a:solidFill>
                <a:srgbClr val="FF0000"/>
              </a:solidFill>
              <a:latin typeface="微軟正黑體"/>
              <a:ea typeface="微軟正黑體"/>
            </a:endParaRPr>
          </a:p>
        </p:txBody>
      </p:sp>
      <p:pic>
        <p:nvPicPr>
          <p:cNvPr id="3" name="圖片 2" descr="一張含有 室內, 花卉圖案, 花瓶, 植物 的圖片&#10;&#10;自動產生的描述">
            <a:extLst>
              <a:ext uri="{FF2B5EF4-FFF2-40B4-BE49-F238E27FC236}">
                <a16:creationId xmlns:a16="http://schemas.microsoft.com/office/drawing/2014/main" id="{9CFAAD1F-B4AD-52CE-F2FD-4E4806B36473}"/>
              </a:ext>
            </a:extLst>
          </p:cNvPr>
          <p:cNvPicPr>
            <a:picLocks noChangeAspect="1"/>
          </p:cNvPicPr>
          <p:nvPr/>
        </p:nvPicPr>
        <p:blipFill>
          <a:blip r:embed="rId2"/>
          <a:stretch>
            <a:fillRect/>
          </a:stretch>
        </p:blipFill>
        <p:spPr>
          <a:xfrm>
            <a:off x="402670" y="1694447"/>
            <a:ext cx="5631555" cy="4201026"/>
          </a:xfrm>
          <a:prstGeom prst="rect">
            <a:avLst/>
          </a:prstGeom>
        </p:spPr>
      </p:pic>
    </p:spTree>
    <p:extLst>
      <p:ext uri="{BB962C8B-B14F-4D97-AF65-F5344CB8AC3E}">
        <p14:creationId xmlns:p14="http://schemas.microsoft.com/office/powerpoint/2010/main" val="576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CB3D8B-DCAD-44C6-9EEE-BD1ABB7F2FB3}"/>
              </a:ext>
            </a:extLst>
          </p:cNvPr>
          <p:cNvSpPr>
            <a:spLocks noGrp="1"/>
          </p:cNvSpPr>
          <p:nvPr>
            <p:ph type="title"/>
          </p:nvPr>
        </p:nvSpPr>
        <p:spPr/>
        <p:txBody>
          <a:bodyPr/>
          <a:lstStyle/>
          <a:p>
            <a:r>
              <a:rPr lang="zh-TW" altLang="en-US">
                <a:latin typeface="微軟正黑體"/>
                <a:ea typeface="微軟正黑體"/>
              </a:rPr>
              <a:t>展場三:誓約手環</a:t>
            </a:r>
            <a:endParaRPr lang="zh-TW" altLang="en-US">
              <a:solidFill>
                <a:srgbClr val="000000"/>
              </a:solidFill>
              <a:latin typeface="微軟正黑體"/>
              <a:ea typeface="微軟正黑體"/>
            </a:endParaRPr>
          </a:p>
        </p:txBody>
      </p:sp>
      <p:pic>
        <p:nvPicPr>
          <p:cNvPr id="5" name="內容版面配置區 4" descr="一張含有 植物, 花瓣, 花, 人員 的圖片&#10;&#10;自動產生的描述">
            <a:extLst>
              <a:ext uri="{FF2B5EF4-FFF2-40B4-BE49-F238E27FC236}">
                <a16:creationId xmlns:a16="http://schemas.microsoft.com/office/drawing/2014/main" id="{6373BF2B-8280-DEF3-1C2F-BEA7A033834E}"/>
              </a:ext>
            </a:extLst>
          </p:cNvPr>
          <p:cNvPicPr>
            <a:picLocks noGrp="1" noChangeAspect="1"/>
          </p:cNvPicPr>
          <p:nvPr>
            <p:ph sz="half" idx="1"/>
          </p:nvPr>
        </p:nvPicPr>
        <p:blipFill>
          <a:blip r:embed="rId2"/>
          <a:stretch>
            <a:fillRect/>
          </a:stretch>
        </p:blipFill>
        <p:spPr>
          <a:xfrm>
            <a:off x="1330728" y="1615072"/>
            <a:ext cx="4166466" cy="4351338"/>
          </a:xfrm>
        </p:spPr>
      </p:pic>
      <p:sp>
        <p:nvSpPr>
          <p:cNvPr id="4" name="內容版面配置區 3">
            <a:extLst>
              <a:ext uri="{FF2B5EF4-FFF2-40B4-BE49-F238E27FC236}">
                <a16:creationId xmlns:a16="http://schemas.microsoft.com/office/drawing/2014/main" id="{02508741-ACC8-4234-BD7E-4DACF2062873}"/>
              </a:ext>
            </a:extLst>
          </p:cNvPr>
          <p:cNvSpPr>
            <a:spLocks noGrp="1"/>
          </p:cNvSpPr>
          <p:nvPr>
            <p:ph sz="half" idx="2"/>
          </p:nvPr>
        </p:nvSpPr>
        <p:spPr/>
        <p:txBody>
          <a:bodyPr vert="horz" lIns="91440" tIns="45720" rIns="91440" bIns="45720" rtlCol="0" anchor="t">
            <a:normAutofit fontScale="92500" lnSpcReduction="10000"/>
          </a:bodyPr>
          <a:lstStyle/>
          <a:p>
            <a:r>
              <a:rPr lang="zh-TW" altLang="en-US" sz="3200">
                <a:latin typeface="微軟正黑體"/>
                <a:ea typeface="微軟正黑體"/>
              </a:rPr>
              <a:t>所在位置：方劑樓一樓接近後門側</a:t>
            </a:r>
            <a:endParaRPr lang="en-US" altLang="zh-TW" sz="3200">
              <a:solidFill>
                <a:srgbClr val="FF0000"/>
              </a:solidFill>
              <a:latin typeface="微軟正黑體"/>
              <a:ea typeface="微軟正黑體"/>
            </a:endParaRPr>
          </a:p>
          <a:p>
            <a:r>
              <a:rPr lang="zh-TW" altLang="en-US" sz="3200">
                <a:latin typeface="微軟正黑體"/>
                <a:ea typeface="微軟正黑體"/>
              </a:rPr>
              <a:t>呈現方式：一張長桌 排成一排的花花手環再放上一塊板子寫本展場想傳達的意義</a:t>
            </a:r>
            <a:endParaRPr lang="en-US" altLang="zh-TW" sz="3200">
              <a:solidFill>
                <a:srgbClr val="FF0000"/>
              </a:solidFill>
              <a:latin typeface="微軟正黑體"/>
              <a:ea typeface="微軟正黑體"/>
            </a:endParaRPr>
          </a:p>
          <a:p>
            <a:r>
              <a:rPr lang="zh-TW" altLang="en-US" sz="3200">
                <a:latin typeface="微軟正黑體"/>
                <a:ea typeface="微軟正黑體"/>
              </a:rPr>
              <a:t>作品內涵：很常從這下課回宿舍的朋友們,一定都跟麻吉歸密一起行動吧?走路過程聊天聊地聊未來夢想,這些寶貴回憶與約定可別輕易忘了喔</a:t>
            </a:r>
            <a:endParaRPr lang="en-US" altLang="zh-TW" sz="3200">
              <a:solidFill>
                <a:srgbClr val="FF0000"/>
              </a:solidFill>
              <a:latin typeface="微軟正黑體"/>
              <a:ea typeface="微軟正黑體"/>
            </a:endParaRPr>
          </a:p>
        </p:txBody>
      </p:sp>
    </p:spTree>
    <p:extLst>
      <p:ext uri="{BB962C8B-B14F-4D97-AF65-F5344CB8AC3E}">
        <p14:creationId xmlns:p14="http://schemas.microsoft.com/office/powerpoint/2010/main" val="271028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6830CF-AFE8-4FFB-8509-6F33FEBAC434}"/>
              </a:ext>
            </a:extLst>
          </p:cNvPr>
          <p:cNvSpPr>
            <a:spLocks noGrp="1"/>
          </p:cNvSpPr>
          <p:nvPr>
            <p:ph type="title"/>
          </p:nvPr>
        </p:nvSpPr>
        <p:spPr/>
        <p:txBody>
          <a:bodyPr/>
          <a:lstStyle/>
          <a:p>
            <a:r>
              <a:rPr lang="zh-TW" altLang="en-US">
                <a:latin typeface="微軟正黑體"/>
                <a:ea typeface="微軟正黑體"/>
              </a:rPr>
              <a:t>展場二：空虛臉龐</a:t>
            </a:r>
            <a:endParaRPr lang="en-US" altLang="zh-TW">
              <a:solidFill>
                <a:srgbClr val="FF0000"/>
              </a:solidFill>
              <a:latin typeface="微軟正黑體"/>
              <a:ea typeface="微軟正黑體"/>
            </a:endParaRPr>
          </a:p>
        </p:txBody>
      </p:sp>
      <p:pic>
        <p:nvPicPr>
          <p:cNvPr id="3" name="內容版面配置區 2" descr="一張含有 資料表, 室內, 藝術 的圖片&#10;&#10;自動產生的描述">
            <a:extLst>
              <a:ext uri="{FF2B5EF4-FFF2-40B4-BE49-F238E27FC236}">
                <a16:creationId xmlns:a16="http://schemas.microsoft.com/office/drawing/2014/main" id="{4B525F7A-A6A7-30C0-A538-465B84A6DA24}"/>
              </a:ext>
            </a:extLst>
          </p:cNvPr>
          <p:cNvPicPr>
            <a:picLocks noGrp="1" noChangeAspect="1"/>
          </p:cNvPicPr>
          <p:nvPr>
            <p:ph sz="half" idx="1"/>
          </p:nvPr>
        </p:nvPicPr>
        <p:blipFill>
          <a:blip r:embed="rId2"/>
          <a:stretch>
            <a:fillRect/>
          </a:stretch>
        </p:blipFill>
        <p:spPr>
          <a:xfrm>
            <a:off x="1056812" y="1354388"/>
            <a:ext cx="3681587" cy="4922838"/>
          </a:xfrm>
        </p:spPr>
      </p:pic>
      <p:sp>
        <p:nvSpPr>
          <p:cNvPr id="5" name="內容版面配置區 4">
            <a:extLst>
              <a:ext uri="{FF2B5EF4-FFF2-40B4-BE49-F238E27FC236}">
                <a16:creationId xmlns:a16="http://schemas.microsoft.com/office/drawing/2014/main" id="{1A815AD8-0FD3-4C8F-9A9B-AF814782482F}"/>
              </a:ext>
            </a:extLst>
          </p:cNvPr>
          <p:cNvSpPr>
            <a:spLocks noGrp="1"/>
          </p:cNvSpPr>
          <p:nvPr>
            <p:ph sz="half" idx="2"/>
          </p:nvPr>
        </p:nvSpPr>
        <p:spPr/>
        <p:txBody>
          <a:bodyPr vert="horz" lIns="91440" tIns="45720" rIns="91440" bIns="45720" rtlCol="0" anchor="t">
            <a:normAutofit lnSpcReduction="10000"/>
          </a:bodyPr>
          <a:lstStyle/>
          <a:p>
            <a:r>
              <a:rPr lang="zh-TW" altLang="en-US" sz="3200">
                <a:latin typeface="微軟正黑體"/>
                <a:ea typeface="微軟正黑體"/>
              </a:rPr>
              <a:t>所在位置：方劑樓一樓國際部旁的走道 </a:t>
            </a:r>
            <a:endParaRPr lang="en-US" altLang="zh-TW" sz="3200">
              <a:solidFill>
                <a:srgbClr val="FF0000"/>
              </a:solidFill>
              <a:latin typeface="微軟正黑體" panose="020B0604030504040204" pitchFamily="34" charset="-120"/>
              <a:ea typeface="微軟正黑體" panose="020B0604030504040204" pitchFamily="34" charset="-120"/>
            </a:endParaRPr>
          </a:p>
          <a:p>
            <a:r>
              <a:rPr lang="zh-TW" altLang="en-US" sz="3200">
                <a:latin typeface="微軟正黑體"/>
                <a:ea typeface="微軟正黑體"/>
              </a:rPr>
              <a:t>呈現方式：放置在兩三張桌椅上再放上一塊板子寫本展場想傳達的意義</a:t>
            </a:r>
            <a:endParaRPr lang="en-US" altLang="zh-TW" sz="3200">
              <a:solidFill>
                <a:srgbClr val="FF0000"/>
              </a:solidFill>
              <a:latin typeface="微軟正黑體"/>
              <a:ea typeface="微軟正黑體"/>
            </a:endParaRPr>
          </a:p>
          <a:p>
            <a:r>
              <a:rPr lang="zh-TW" altLang="en-US" sz="3200">
                <a:latin typeface="微軟正黑體"/>
                <a:ea typeface="微軟正黑體"/>
              </a:rPr>
              <a:t>作品內涵：上學讀書 很多人都擺著這樣一張臉,想想自己是不是這樣的呢,在思考自己的目標 未來夢想 並重新打氣繼續向前吧!</a:t>
            </a:r>
            <a:endParaRPr lang="en-US" altLang="zh-TW" sz="3200">
              <a:solidFill>
                <a:srgbClr val="FF0000"/>
              </a:solidFill>
              <a:latin typeface="微軟正黑體"/>
              <a:ea typeface="微軟正黑體"/>
            </a:endParaRPr>
          </a:p>
        </p:txBody>
      </p:sp>
    </p:spTree>
    <p:extLst>
      <p:ext uri="{BB962C8B-B14F-4D97-AF65-F5344CB8AC3E}">
        <p14:creationId xmlns:p14="http://schemas.microsoft.com/office/powerpoint/2010/main" val="382124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633AC0-43CD-4FE8-9675-7D6E02FA16A6}"/>
              </a:ext>
            </a:extLst>
          </p:cNvPr>
          <p:cNvSpPr>
            <a:spLocks noGrp="1"/>
          </p:cNvSpPr>
          <p:nvPr>
            <p:ph type="title"/>
          </p:nvPr>
        </p:nvSpPr>
        <p:spPr/>
        <p:txBody>
          <a:bodyPr/>
          <a:lstStyle/>
          <a:p>
            <a:r>
              <a:rPr lang="zh-TW" altLang="en-US">
                <a:latin typeface="微軟正黑體"/>
                <a:ea typeface="微軟正黑體"/>
              </a:rPr>
              <a:t>展場四:石之靜語</a:t>
            </a:r>
            <a:endParaRPr lang="en-US" altLang="zh-TW">
              <a:solidFill>
                <a:srgbClr val="FF0000"/>
              </a:solidFill>
              <a:latin typeface="微軟正黑體"/>
              <a:ea typeface="微軟正黑體"/>
            </a:endParaRPr>
          </a:p>
        </p:txBody>
      </p:sp>
      <p:pic>
        <p:nvPicPr>
          <p:cNvPr id="5" name="內容版面配置區 4" descr="一張含有 人員, 室內 的圖片&#10;&#10;自動產生的描述">
            <a:extLst>
              <a:ext uri="{FF2B5EF4-FFF2-40B4-BE49-F238E27FC236}">
                <a16:creationId xmlns:a16="http://schemas.microsoft.com/office/drawing/2014/main" id="{241D0B04-DF53-DE1A-F3FD-3025A6663C61}"/>
              </a:ext>
            </a:extLst>
          </p:cNvPr>
          <p:cNvPicPr>
            <a:picLocks noGrp="1" noChangeAspect="1"/>
          </p:cNvPicPr>
          <p:nvPr>
            <p:ph sz="half" idx="1"/>
          </p:nvPr>
        </p:nvPicPr>
        <p:blipFill>
          <a:blip r:embed="rId2"/>
          <a:stretch>
            <a:fillRect/>
          </a:stretch>
        </p:blipFill>
        <p:spPr>
          <a:xfrm>
            <a:off x="1070043" y="1344362"/>
            <a:ext cx="3635071" cy="4832601"/>
          </a:xfrm>
        </p:spPr>
      </p:pic>
      <p:sp>
        <p:nvSpPr>
          <p:cNvPr id="4" name="內容版面配置區 3">
            <a:extLst>
              <a:ext uri="{FF2B5EF4-FFF2-40B4-BE49-F238E27FC236}">
                <a16:creationId xmlns:a16="http://schemas.microsoft.com/office/drawing/2014/main" id="{DD227E22-6F43-4ABC-B8A8-1C2512BB810B}"/>
              </a:ext>
            </a:extLst>
          </p:cNvPr>
          <p:cNvSpPr>
            <a:spLocks noGrp="1"/>
          </p:cNvSpPr>
          <p:nvPr>
            <p:ph sz="half" idx="2"/>
          </p:nvPr>
        </p:nvSpPr>
        <p:spPr/>
        <p:txBody>
          <a:bodyPr vert="horz" lIns="91440" tIns="45720" rIns="91440" bIns="45720" rtlCol="0" anchor="t">
            <a:normAutofit/>
          </a:bodyPr>
          <a:lstStyle/>
          <a:p>
            <a:r>
              <a:rPr lang="zh-TW" altLang="en-US" sz="3200">
                <a:latin typeface="微軟正黑體"/>
                <a:ea typeface="微軟正黑體"/>
              </a:rPr>
              <a:t>所在位置：方劑後門小步道 接停車場處</a:t>
            </a:r>
            <a:endParaRPr lang="en-US" altLang="zh-TW" sz="3200">
              <a:solidFill>
                <a:srgbClr val="FF0000"/>
              </a:solidFill>
              <a:latin typeface="微軟正黑體"/>
              <a:ea typeface="微軟正黑體"/>
            </a:endParaRPr>
          </a:p>
          <a:p>
            <a:r>
              <a:rPr lang="zh-TW" altLang="en-US" sz="3200">
                <a:latin typeface="微軟正黑體"/>
                <a:ea typeface="微軟正黑體"/>
              </a:rPr>
              <a:t>呈現方式：隨地擺放再放上一塊板子寫本展場想傳達的意義 </a:t>
            </a:r>
            <a:endParaRPr lang="en-US" altLang="zh-TW" sz="3200">
              <a:solidFill>
                <a:srgbClr val="FF0000"/>
              </a:solidFill>
              <a:latin typeface="微軟正黑體"/>
              <a:ea typeface="微軟正黑體"/>
            </a:endParaRPr>
          </a:p>
          <a:p>
            <a:r>
              <a:rPr lang="zh-TW" altLang="en-US" sz="3200">
                <a:latin typeface="微軟正黑體"/>
                <a:ea typeface="微軟正黑體"/>
              </a:rPr>
              <a:t>作品內涵：路上的石頭落葉都待在那很多年了,她看著一代代學生成長,請過客保護自己 砥礪前行</a:t>
            </a:r>
            <a:endParaRPr lang="en-US" altLang="zh-TW" sz="3200">
              <a:solidFill>
                <a:srgbClr val="FF0000"/>
              </a:solidFill>
              <a:latin typeface="微軟正黑體"/>
              <a:ea typeface="微軟正黑體"/>
            </a:endParaRPr>
          </a:p>
        </p:txBody>
      </p:sp>
    </p:spTree>
    <p:extLst>
      <p:ext uri="{BB962C8B-B14F-4D97-AF65-F5344CB8AC3E}">
        <p14:creationId xmlns:p14="http://schemas.microsoft.com/office/powerpoint/2010/main" val="145182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C77B8D-C2BA-4B69-ADE9-706B85124634}"/>
              </a:ext>
            </a:extLst>
          </p:cNvPr>
          <p:cNvSpPr>
            <a:spLocks noGrp="1"/>
          </p:cNvSpPr>
          <p:nvPr>
            <p:ph type="title"/>
          </p:nvPr>
        </p:nvSpPr>
        <p:spPr/>
        <p:txBody>
          <a:bodyPr/>
          <a:lstStyle/>
          <a:p>
            <a:r>
              <a:rPr lang="zh-TW" altLang="en-US">
                <a:latin typeface="微軟正黑體"/>
                <a:ea typeface="微軟正黑體"/>
              </a:rPr>
              <a:t>展場五:行跡殘像</a:t>
            </a:r>
            <a:endParaRPr lang="en-US" altLang="zh-TW">
              <a:solidFill>
                <a:srgbClr val="FF0000"/>
              </a:solidFill>
              <a:latin typeface="微軟正黑體"/>
              <a:ea typeface="微軟正黑體"/>
            </a:endParaRPr>
          </a:p>
        </p:txBody>
      </p:sp>
      <p:sp>
        <p:nvSpPr>
          <p:cNvPr id="4" name="內容版面配置區 3">
            <a:extLst>
              <a:ext uri="{FF2B5EF4-FFF2-40B4-BE49-F238E27FC236}">
                <a16:creationId xmlns:a16="http://schemas.microsoft.com/office/drawing/2014/main" id="{A171A0A5-1D9C-4119-9C07-F22EA7C2086F}"/>
              </a:ext>
            </a:extLst>
          </p:cNvPr>
          <p:cNvSpPr>
            <a:spLocks noGrp="1"/>
          </p:cNvSpPr>
          <p:nvPr>
            <p:ph sz="half" idx="2"/>
          </p:nvPr>
        </p:nvSpPr>
        <p:spPr/>
        <p:txBody>
          <a:bodyPr vert="horz" lIns="91440" tIns="45720" rIns="91440" bIns="45720" rtlCol="0" anchor="t">
            <a:normAutofit fontScale="92500" lnSpcReduction="10000"/>
          </a:bodyPr>
          <a:lstStyle/>
          <a:p>
            <a:r>
              <a:rPr lang="zh-TW" altLang="en-US" sz="3200">
                <a:latin typeface="微軟正黑體"/>
                <a:ea typeface="微軟正黑體"/>
              </a:rPr>
              <a:t>所在位置：方劑二樓的沙發區</a:t>
            </a:r>
            <a:endParaRPr lang="en-US" altLang="zh-TW" sz="3200">
              <a:solidFill>
                <a:srgbClr val="FF0000"/>
              </a:solidFill>
              <a:latin typeface="微軟正黑體"/>
              <a:ea typeface="微軟正黑體"/>
            </a:endParaRPr>
          </a:p>
          <a:p>
            <a:r>
              <a:rPr lang="zh-TW" altLang="en-US" sz="3200">
                <a:latin typeface="微軟正黑體"/>
                <a:ea typeface="微軟正黑體"/>
              </a:rPr>
              <a:t>呈現方式：擺放於玻璃桌上再放上一塊板子寫本展場想傳達的意義 </a:t>
            </a:r>
            <a:endParaRPr lang="zh-TW" altLang="en-US" sz="3200" dirty="0">
              <a:latin typeface="微軟正黑體"/>
              <a:ea typeface="微軟正黑體"/>
            </a:endParaRPr>
          </a:p>
          <a:p>
            <a:r>
              <a:rPr lang="zh-TW" altLang="en-US" sz="3200">
                <a:latin typeface="微軟正黑體"/>
                <a:ea typeface="微軟正黑體"/>
              </a:rPr>
              <a:t>作品內涵：這塊區域可是見證著許多同學的痕跡呢,當你回頭再來看著這個地方看到這些擬人化的玩偶是不是也有回憶湧上心頭呢</a:t>
            </a:r>
            <a:endParaRPr lang="zh-TW" altLang="en-US" sz="3200">
              <a:solidFill>
                <a:srgbClr val="000000"/>
              </a:solidFill>
              <a:latin typeface="微軟正黑體"/>
              <a:ea typeface="微軟正黑體"/>
            </a:endParaRPr>
          </a:p>
        </p:txBody>
      </p:sp>
      <p:pic>
        <p:nvPicPr>
          <p:cNvPr id="8" name="內容版面配置區 7" descr="一張含有 拼貼畫, 草, 卡通, 戶外 的圖片&#10;&#10;自動產生的描述">
            <a:extLst>
              <a:ext uri="{FF2B5EF4-FFF2-40B4-BE49-F238E27FC236}">
                <a16:creationId xmlns:a16="http://schemas.microsoft.com/office/drawing/2014/main" id="{01394A1D-DA89-413B-54A8-0F86ABFBA158}"/>
              </a:ext>
            </a:extLst>
          </p:cNvPr>
          <p:cNvPicPr>
            <a:picLocks noGrp="1" noChangeAspect="1"/>
          </p:cNvPicPr>
          <p:nvPr>
            <p:ph sz="half" idx="1"/>
          </p:nvPr>
        </p:nvPicPr>
        <p:blipFill>
          <a:blip r:embed="rId2"/>
          <a:stretch>
            <a:fillRect/>
          </a:stretch>
        </p:blipFill>
        <p:spPr>
          <a:xfrm>
            <a:off x="1071064" y="1276537"/>
            <a:ext cx="3886636" cy="5135749"/>
          </a:xfrm>
        </p:spPr>
      </p:pic>
    </p:spTree>
    <p:extLst>
      <p:ext uri="{BB962C8B-B14F-4D97-AF65-F5344CB8AC3E}">
        <p14:creationId xmlns:p14="http://schemas.microsoft.com/office/powerpoint/2010/main" val="36959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799788-E0DD-4F04-895F-9F2771FB20E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個人學習心得</a:t>
            </a:r>
          </a:p>
        </p:txBody>
      </p:sp>
      <p:sp>
        <p:nvSpPr>
          <p:cNvPr id="3" name="內容版面配置區 2">
            <a:extLst>
              <a:ext uri="{FF2B5EF4-FFF2-40B4-BE49-F238E27FC236}">
                <a16:creationId xmlns:a16="http://schemas.microsoft.com/office/drawing/2014/main" id="{7050BEA7-D752-45D4-A4D1-5DC3A70B2419}"/>
              </a:ext>
            </a:extLst>
          </p:cNvPr>
          <p:cNvSpPr>
            <a:spLocks noGrp="1"/>
          </p:cNvSpPr>
          <p:nvPr>
            <p:ph idx="1"/>
          </p:nvPr>
        </p:nvSpPr>
        <p:spPr/>
        <p:txBody>
          <a:bodyPr vert="horz" lIns="91440" tIns="45720" rIns="91440" bIns="45720" rtlCol="0" anchor="t">
            <a:normAutofit/>
          </a:bodyPr>
          <a:lstStyle/>
          <a:p>
            <a:pPr marL="0" indent="0">
              <a:buNone/>
            </a:pPr>
            <a:r>
              <a:rPr lang="en-US" altLang="zh-TW" sz="3200" dirty="0">
                <a:solidFill>
                  <a:schemeClr val="tx2">
                    <a:lumMod val="75000"/>
                  </a:schemeClr>
                </a:solidFill>
                <a:latin typeface="微軟正黑體"/>
                <a:ea typeface="微軟正黑體"/>
              </a:rPr>
              <a:t>關於本堂課自然與藝術實踐真的讓我學到好多也理解了老師關於自然美妙的看法還有同學間觀點的碰撞真的讓我學到好多希望老師能繼續堅持教書同時我也會繼續前行讀完大學並成為一位很好的生態保育戰士</a:t>
            </a:r>
          </a:p>
        </p:txBody>
      </p:sp>
    </p:spTree>
    <p:extLst>
      <p:ext uri="{BB962C8B-B14F-4D97-AF65-F5344CB8AC3E}">
        <p14:creationId xmlns:p14="http://schemas.microsoft.com/office/powerpoint/2010/main" val="197323977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320</Words>
  <Application>Microsoft Office PowerPoint</Application>
  <PresentationFormat>寬螢幕</PresentationFormat>
  <Paragraphs>34</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自然與藝術實踐期末作業 (美好回憶)</vt:lpstr>
      <vt:lpstr>策展論述：生活點滴</vt:lpstr>
      <vt:lpstr>展場一:四周遺跡</vt:lpstr>
      <vt:lpstr>展場三:誓約手環</vt:lpstr>
      <vt:lpstr>展場二：空虛臉龐</vt:lpstr>
      <vt:lpstr>展場四:石之靜語</vt:lpstr>
      <vt:lpstr>展場五:行跡殘像</vt:lpstr>
      <vt:lpstr>個人學習心得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140</cp:revision>
  <dcterms:created xsi:type="dcterms:W3CDTF">2023-12-20T05:55:21Z</dcterms:created>
  <dcterms:modified xsi:type="dcterms:W3CDTF">2024-01-04T16:03:22Z</dcterms:modified>
</cp:coreProperties>
</file>