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783981-023D-8748-D6AA-366814F741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3668DD2-BD88-E222-5971-B7B8C4F84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4C43B2-93FE-E77B-EA1D-005B6D5BB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7285-81F7-451D-81AA-9DDBB7B0F170}" type="datetimeFigureOut">
              <a:rPr lang="zh-TW" altLang="en-US" smtClean="0"/>
              <a:t>2023/10/29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FEEFD23-D09A-D1E9-223E-2862980D2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48E2C80-D086-E985-41AC-EC7D5E7F7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3CE0-BE03-4F3E-899B-6670D717D6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0106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99881F-15FC-17A8-6F62-BE4CDB0DE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4402ED1-175E-79B1-9D49-5FFCA24DB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6C88D48-5F55-6502-1C09-AD547745C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7285-81F7-451D-81AA-9DDBB7B0F170}" type="datetimeFigureOut">
              <a:rPr lang="zh-TW" altLang="en-US" smtClean="0"/>
              <a:t>2023/10/29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CF29D2C-18F2-4E54-B4BA-57E07383B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AFDB898-FAD5-45F8-7359-6F29CFD25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3CE0-BE03-4F3E-899B-6670D717D6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144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44D9039-83E3-25BB-3A95-A4FC07A594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EA6C155-C5F3-782E-B5E2-FBD78D794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28C6D02-A9C4-7706-93C6-DC1A22508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7285-81F7-451D-81AA-9DDBB7B0F170}" type="datetimeFigureOut">
              <a:rPr lang="zh-TW" altLang="en-US" smtClean="0"/>
              <a:t>2023/10/29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3384AFC-932B-EAE9-1920-EF4F648DF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A48ABE8-3C06-C21D-8F11-1233901B5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3CE0-BE03-4F3E-899B-6670D717D6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913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1FCFE6-67EC-8D21-9373-6FC9DAFAC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8FA5FF0-CCD3-16B5-EAEE-7FB447F47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8C8DBC1-D4E9-F5C2-8291-5ED17FD44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7285-81F7-451D-81AA-9DDBB7B0F170}" type="datetimeFigureOut">
              <a:rPr lang="zh-TW" altLang="en-US" smtClean="0"/>
              <a:t>2023/10/29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494901A-172F-3CC5-E393-2FE5F9EEB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76933CE-A188-CED7-56E6-250477807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3CE0-BE03-4F3E-899B-6670D717D6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91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0FF659-D85C-84B3-2D65-CCE50F9C7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33EA3F1-EED6-8FE1-A4EC-8BD001464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70D9E6B-FFFC-BEC9-BE77-29D488F2E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7285-81F7-451D-81AA-9DDBB7B0F170}" type="datetimeFigureOut">
              <a:rPr lang="zh-TW" altLang="en-US" smtClean="0"/>
              <a:t>2023/10/29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2AD548F-4ADE-0A6E-4C75-A24FF2F06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94C2DDE-F95E-BEFC-648F-7796CA996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3CE0-BE03-4F3E-899B-6670D717D6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943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3DDC79-9CCA-871E-C385-8432476FC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3107301-F0CD-EF72-FB86-07ADA2CAED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CAED10C-AD57-89D9-77BC-E7B27D4E5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BF1DC82-10F3-AF5E-D266-94BFFC257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7285-81F7-451D-81AA-9DDBB7B0F170}" type="datetimeFigureOut">
              <a:rPr lang="zh-TW" altLang="en-US" smtClean="0"/>
              <a:t>2023/10/29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EFAA0B6-3275-87D6-5AB8-10068D1F4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A22A29B-D398-3356-C07E-950536A94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3CE0-BE03-4F3E-899B-6670D717D6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806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2557B9-E5DF-A66D-7126-BD3A3EFF4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276ADEF-D61A-6C9C-0816-E4EF51CC2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024B408-2D5A-B667-BF7E-584C0B68B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49DF4A3-B6C2-26E7-6383-E64AB6C639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002EF65-7072-A2E5-CACA-D77A0EA07A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709D39A-0151-CA51-AA87-E7A4FB561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7285-81F7-451D-81AA-9DDBB7B0F170}" type="datetimeFigureOut">
              <a:rPr lang="zh-TW" altLang="en-US" smtClean="0"/>
              <a:t>2023/10/29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FA24222-7DA1-4609-73D1-051805F58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2CDAFF0C-0581-2A40-D18C-A06A79D0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3CE0-BE03-4F3E-899B-6670D717D6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58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E98856-4813-4E4D-F987-28C729352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CBF01F6-94D9-1A70-BA6F-91F97A8B4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7285-81F7-451D-81AA-9DDBB7B0F170}" type="datetimeFigureOut">
              <a:rPr lang="zh-TW" altLang="en-US" smtClean="0"/>
              <a:t>2023/10/29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4CB46D3-EF15-6A5D-4296-F22B14D1C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422709C-4EFF-7FCE-FE5A-819DEAB70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3CE0-BE03-4F3E-899B-6670D717D6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8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9B9D38E-7A7C-CE8C-3135-932C3DC42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7285-81F7-451D-81AA-9DDBB7B0F170}" type="datetimeFigureOut">
              <a:rPr lang="zh-TW" altLang="en-US" smtClean="0"/>
              <a:t>2023/10/29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1A27D4B-70FE-5718-5E3D-2AC45072E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789BA37-2D55-8871-7434-D4AAC8A5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3CE0-BE03-4F3E-899B-6670D717D6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872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042A03-20A8-1045-857B-7B0D8049C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A6A3240-3AB6-7FFC-95B5-39CC6665F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A18B9CB-1FCE-91BB-2751-20E98C90F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8A343FA-4AAD-BD76-A91D-D98010F31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7285-81F7-451D-81AA-9DDBB7B0F170}" type="datetimeFigureOut">
              <a:rPr lang="zh-TW" altLang="en-US" smtClean="0"/>
              <a:t>2023/10/29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9E33E15-B123-9B8E-6F65-ACB0DB763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A998E64-7D9C-7286-8252-5ACBD1FC1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3CE0-BE03-4F3E-899B-6670D717D6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3161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2DD4D3-A4C1-B31A-216E-DC6BC68B5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D872DFE-E8D5-F0AB-0398-C3C3688D0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EB1A3AE-225E-C762-9E5A-FA29745A3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82DE8E2-1351-A57E-59CB-F9656F21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7285-81F7-451D-81AA-9DDBB7B0F170}" type="datetimeFigureOut">
              <a:rPr lang="zh-TW" altLang="en-US" smtClean="0"/>
              <a:t>2023/10/29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B5FA1B0-2888-7F04-E0B3-EFD6B0F35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C643E8D-469B-2A3D-CA9F-89B33C84A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3CE0-BE03-4F3E-899B-6670D717D6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7898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ABC645E-86CB-118F-878F-AE0C81C22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7EFAB4D-DFA3-8CCB-A5B9-3FED38328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2B8613B-00B1-990A-D119-2C387D140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C7285-81F7-451D-81AA-9DDBB7B0F170}" type="datetimeFigureOut">
              <a:rPr lang="zh-TW" altLang="en-US" smtClean="0"/>
              <a:t>2023/10/29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239BABB-3E77-1EF2-8558-AE0BFE477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E377047-D9EF-695B-F10C-8C90E6BA4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03CE0-BE03-4F3E-899B-6670D717D6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972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coin.cc/Goods/22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uturecity.cw.com.tw/article/266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圖片 4" descr="一張含有 生產, 天然食品, 食物群, 當地美食 的圖片">
            <a:extLst>
              <a:ext uri="{FF2B5EF4-FFF2-40B4-BE49-F238E27FC236}">
                <a16:creationId xmlns:a16="http://schemas.microsoft.com/office/drawing/2014/main" id="{8D8B9B20-792C-E458-6282-B1F6F88956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0"/>
          <a:stretch/>
        </p:blipFill>
        <p:spPr>
          <a:xfrm>
            <a:off x="0" y="-1"/>
            <a:ext cx="12191980" cy="6857999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6FD5C9D8-B133-DF5D-85E4-21B321E1F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88465"/>
            <a:ext cx="9144000" cy="941477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分享食物，滋養社會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D4B9A9A-7ACF-64CA-4A36-BB4C83587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96377"/>
            <a:ext cx="9144000" cy="2753694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隊伍名稱：不要玩食物</a:t>
            </a:r>
            <a:endParaRPr lang="en-US" altLang="zh-TW" b="1" dirty="0">
              <a:solidFill>
                <a:schemeClr val="accent4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成員姓名：施柏志</a:t>
            </a:r>
            <a:endParaRPr lang="en-US" altLang="zh-TW" b="1" dirty="0">
              <a:solidFill>
                <a:schemeClr val="accent4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學校名稱：靜宜大學</a:t>
            </a:r>
            <a:endParaRPr lang="en-US" altLang="zh-TW" b="1" dirty="0">
              <a:solidFill>
                <a:schemeClr val="accent4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科系及系級：資傳三</a:t>
            </a:r>
            <a:r>
              <a:rPr lang="en-US" altLang="zh-TW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 SemiBold" panose="020B0502040204020203" pitchFamily="34" charset="0"/>
                <a:ea typeface="微軟正黑體" panose="020B0604030504040204" pitchFamily="34" charset="-120"/>
              </a:rPr>
              <a:t>B</a:t>
            </a:r>
          </a:p>
          <a:p>
            <a:r>
              <a:rPr lang="zh-TW" altLang="en-US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聯絡人資訊</a:t>
            </a:r>
            <a:r>
              <a:rPr lang="zh-TW" alt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：</a:t>
            </a:r>
            <a:r>
              <a:rPr lang="en-US" altLang="zh-TW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 SemiBold" panose="020B0502040204020203" pitchFamily="34" charset="0"/>
              </a:rPr>
              <a:t>s1103080@gm.pu.edu.tw</a:t>
            </a:r>
          </a:p>
        </p:txBody>
      </p:sp>
    </p:spTree>
    <p:extLst>
      <p:ext uri="{BB962C8B-B14F-4D97-AF65-F5344CB8AC3E}">
        <p14:creationId xmlns:p14="http://schemas.microsoft.com/office/powerpoint/2010/main" val="28729763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圖片 4" descr="一張含有 生產, 天然食品, 食物群, 當地美食 的圖片">
            <a:extLst>
              <a:ext uri="{FF2B5EF4-FFF2-40B4-BE49-F238E27FC236}">
                <a16:creationId xmlns:a16="http://schemas.microsoft.com/office/drawing/2014/main" id="{8D8B9B20-792C-E458-6282-B1F6F88956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0"/>
          <a:stretch/>
        </p:blipFill>
        <p:spPr>
          <a:xfrm>
            <a:off x="0" y="-1"/>
            <a:ext cx="12191980" cy="6857999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6FD5C9D8-B133-DF5D-85E4-21B321E1F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0" y="337190"/>
            <a:ext cx="9144000" cy="941477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摘要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D4B9A9A-7ACF-64CA-4A36-BB4C83587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0" y="1918513"/>
            <a:ext cx="9144000" cy="3893564"/>
          </a:xfrm>
        </p:spPr>
        <p:txBody>
          <a:bodyPr>
            <a:normAutofit/>
          </a:bodyPr>
          <a:lstStyle/>
          <a:p>
            <a:pPr algn="l">
              <a:lnSpc>
                <a:spcPct val="160000"/>
              </a:lnSpc>
            </a:pPr>
            <a:r>
              <a:rPr lang="zh-TW" altLang="zh-TW" sz="2800" b="1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主題 </a:t>
            </a:r>
            <a:r>
              <a:rPr lang="en-US" altLang="zh-TW" sz="2800" b="1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”</a:t>
            </a:r>
            <a:r>
              <a:rPr lang="en-US" altLang="zh-TW" sz="2800" b="1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 </a:t>
            </a:r>
            <a:r>
              <a:rPr lang="zh-TW" altLang="zh-TW" sz="2800" b="1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分享食物，滋養社會</a:t>
            </a:r>
            <a:r>
              <a:rPr lang="en-US" altLang="zh-TW" sz="2800" b="1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”</a:t>
            </a:r>
            <a:r>
              <a:rPr lang="zh-TW" altLang="zh-TW" sz="2800" b="1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想表達將食物分享給社會上需要的人。目標是透過</a:t>
            </a:r>
            <a:r>
              <a:rPr lang="zh-TW" altLang="zh-TW" sz="2800" b="1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建立社區聯繫，讓</a:t>
            </a:r>
            <a:r>
              <a:rPr lang="zh-TW" altLang="zh-TW" sz="2800" b="1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食物共享來實現每份食物都是愛的禮物來滋養社會上需要的人，</a:t>
            </a:r>
            <a:r>
              <a:rPr lang="zh-TW" altLang="zh-TW" sz="2800" b="1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並在全球範圍內實現積極的社會影響。</a:t>
            </a:r>
            <a:r>
              <a:rPr lang="zh-TW" altLang="zh-TW" sz="2800" b="1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預期可以減少飢餓，解決飢餓問題。</a:t>
            </a:r>
            <a:endParaRPr lang="en-US" altLang="zh-TW" sz="2800" dirty="0">
              <a:solidFill>
                <a:schemeClr val="accent4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4456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圖片 4" descr="一張含有 生產, 天然食品, 食物群, 當地美食 的圖片">
            <a:extLst>
              <a:ext uri="{FF2B5EF4-FFF2-40B4-BE49-F238E27FC236}">
                <a16:creationId xmlns:a16="http://schemas.microsoft.com/office/drawing/2014/main" id="{8D8B9B20-792C-E458-6282-B1F6F88956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0"/>
          <a:stretch/>
        </p:blipFill>
        <p:spPr>
          <a:xfrm>
            <a:off x="0" y="-1"/>
            <a:ext cx="12191980" cy="6857999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6FD5C9D8-B133-DF5D-85E4-21B321E1F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5973"/>
            <a:ext cx="9144000" cy="941477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目錄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D4B9A9A-7ACF-64CA-4A36-BB4C83587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13423"/>
            <a:ext cx="9144000" cy="5208604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zh-TW" altLang="en-US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 SemiBold" panose="020B0502040204020203" pitchFamily="34" charset="0"/>
              </a:rPr>
              <a:t>緒論</a:t>
            </a:r>
            <a:r>
              <a:rPr lang="en-US" altLang="zh-TW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 SemiBold" panose="020B0502040204020203" pitchFamily="34" charset="0"/>
              </a:rPr>
              <a:t>· · · · · · · · · · · · · · · · · · · · · · · · · · · · · · · · · · · · · · · · · · · · · · · · · · </a:t>
            </a:r>
            <a:r>
              <a:rPr lang="zh-TW" altLang="en-US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en-US" altLang="zh-TW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 SemiBold" panose="020B0502040204020203" pitchFamily="34" charset="0"/>
              </a:rPr>
              <a:t> 1</a:t>
            </a:r>
          </a:p>
          <a:p>
            <a:pPr algn="l"/>
            <a:endParaRPr lang="en-US" altLang="zh-TW" dirty="0">
              <a:solidFill>
                <a:schemeClr val="accent4">
                  <a:lumMod val="20000"/>
                  <a:lumOff val="80000"/>
                </a:schemeClr>
              </a:solidFill>
              <a:latin typeface="Bahnschrift SemiBold" panose="020B0502040204020203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zh-TW" altLang="en-US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 SemiBold" panose="020B0502040204020203" pitchFamily="34" charset="0"/>
              </a:rPr>
              <a:t>人文設計與理念</a:t>
            </a:r>
            <a:r>
              <a:rPr lang="en-US" altLang="zh-TW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 SemiBold" panose="020B0502040204020203" pitchFamily="34" charset="0"/>
              </a:rPr>
              <a:t>· · · · · · · · · · · · · · · · · · · · · · · · · · · · · · · · · · · · · · · · </a:t>
            </a:r>
            <a:r>
              <a:rPr lang="zh-TW" altLang="en-US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en-US" altLang="zh-TW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 SemiBold" panose="020B0502040204020203" pitchFamily="34" charset="0"/>
              </a:rPr>
              <a:t>2</a:t>
            </a:r>
          </a:p>
          <a:p>
            <a:pPr algn="l"/>
            <a:endParaRPr lang="en-US" altLang="zh-TW" dirty="0">
              <a:solidFill>
                <a:schemeClr val="accent4">
                  <a:lumMod val="20000"/>
                  <a:lumOff val="80000"/>
                </a:schemeClr>
              </a:solidFill>
              <a:latin typeface="Bahnschrift SemiBold" panose="020B0502040204020203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zh-TW" altLang="en-US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 SemiBold" panose="020B0502040204020203" pitchFamily="34" charset="0"/>
              </a:rPr>
              <a:t>生成式</a:t>
            </a:r>
            <a:r>
              <a:rPr lang="en-US" altLang="zh-TW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 SemiBold" panose="020B0502040204020203" pitchFamily="34" charset="0"/>
              </a:rPr>
              <a:t>AI</a:t>
            </a:r>
            <a:r>
              <a:rPr lang="zh-TW" altLang="en-US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 SemiBold" panose="020B0502040204020203" pitchFamily="34" charset="0"/>
              </a:rPr>
              <a:t>運用</a:t>
            </a:r>
            <a:r>
              <a:rPr lang="en-US" altLang="zh-TW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 SemiBold" panose="020B0502040204020203" pitchFamily="34" charset="0"/>
              </a:rPr>
              <a:t>· · · · · · · · · · · · · · · · · · · · · · · · · · · · · · · · · · · · · · · · · · ·</a:t>
            </a:r>
            <a:r>
              <a:rPr lang="zh-TW" altLang="en-US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en-US" altLang="zh-TW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 SemiBold" panose="020B0502040204020203" pitchFamily="34" charset="0"/>
              </a:rPr>
              <a:t>3</a:t>
            </a:r>
          </a:p>
          <a:p>
            <a:pPr algn="l"/>
            <a:endParaRPr lang="en-US" altLang="zh-TW" dirty="0">
              <a:solidFill>
                <a:schemeClr val="accent4">
                  <a:lumMod val="20000"/>
                  <a:lumOff val="80000"/>
                </a:schemeClr>
              </a:solidFill>
              <a:latin typeface="Bahnschrift SemiBold" panose="020B0502040204020203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zh-TW" altLang="en-US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 SemiBold" panose="020B0502040204020203" pitchFamily="34" charset="0"/>
              </a:rPr>
              <a:t>設計成果</a:t>
            </a:r>
            <a:r>
              <a:rPr lang="en-US" altLang="zh-TW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 SemiBold" panose="020B0502040204020203" pitchFamily="34" charset="0"/>
              </a:rPr>
              <a:t>· · · · · · · · · · · · · · · · · · · · · · · · · · · · · · · · · · · · · · · · · · · · · · · 4</a:t>
            </a:r>
          </a:p>
          <a:p>
            <a:pPr algn="l"/>
            <a:endParaRPr lang="en-US" altLang="zh-TW" dirty="0">
              <a:solidFill>
                <a:schemeClr val="accent4">
                  <a:lumMod val="20000"/>
                  <a:lumOff val="80000"/>
                </a:schemeClr>
              </a:solidFill>
              <a:latin typeface="Bahnschrift SemiBold" panose="020B0502040204020203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zh-TW" altLang="en-US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 SemiBold" panose="020B0502040204020203" pitchFamily="34" charset="0"/>
              </a:rPr>
              <a:t>結論</a:t>
            </a:r>
            <a:r>
              <a:rPr lang="en-US" altLang="zh-TW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 SemiBold" panose="020B0502040204020203" pitchFamily="34" charset="0"/>
              </a:rPr>
              <a:t>· · · · · · · · · · · · · · · · · · · · · · · · · · · · · · · · · · · · · · · · · · · · · · · · · · ·</a:t>
            </a:r>
            <a:r>
              <a:rPr lang="zh-TW" altLang="en-US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en-US" altLang="zh-TW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 SemiBold" panose="020B0502040204020203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2549246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圖片 4" descr="一張含有 生產, 天然食品, 食物群, 當地美食 的圖片">
            <a:extLst>
              <a:ext uri="{FF2B5EF4-FFF2-40B4-BE49-F238E27FC236}">
                <a16:creationId xmlns:a16="http://schemas.microsoft.com/office/drawing/2014/main" id="{8D8B9B20-792C-E458-6282-B1F6F88956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0"/>
          <a:stretch/>
        </p:blipFill>
        <p:spPr>
          <a:xfrm>
            <a:off x="0" y="-1"/>
            <a:ext cx="12191980" cy="6857999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6FD5C9D8-B133-DF5D-85E4-21B321E1F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0" y="337190"/>
            <a:ext cx="9144000" cy="941477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緒論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B357CD4F-C82C-6D98-2128-AD7CF65AF8B4}"/>
              </a:ext>
            </a:extLst>
          </p:cNvPr>
          <p:cNvSpPr txBox="1"/>
          <p:nvPr/>
        </p:nvSpPr>
        <p:spPr>
          <a:xfrm>
            <a:off x="1857505" y="2090172"/>
            <a:ext cx="8476989" cy="3891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rtl="0">
              <a:lnSpc>
                <a:spcPct val="150000"/>
              </a:lnSpc>
            </a:pPr>
            <a:r>
              <a:rPr lang="zh-TW" altLang="zh-TW" sz="2800" b="1" kern="1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這個提案的動機是看到食物的議題，自己也蠻想做跟食物有關的，就想到以分享食物為主題。主題中的</a:t>
            </a:r>
            <a:r>
              <a:rPr lang="en-US" altLang="zh-TW" sz="2800" b="1" kern="1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”</a:t>
            </a:r>
            <a:r>
              <a:rPr lang="zh-TW" altLang="zh-TW" sz="2800" b="1" kern="1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分享食物，滋養社會</a:t>
            </a:r>
            <a:r>
              <a:rPr lang="en-US" altLang="zh-TW" sz="2800" b="1" kern="1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”</a:t>
            </a:r>
            <a:r>
              <a:rPr lang="zh-TW" altLang="zh-TW" sz="2800" b="1" kern="1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透過捐贈或共享來滋養社會上面臨飢餓或是糧食不足的人，讓他們得到飲食上的支持。</a:t>
            </a:r>
            <a:r>
              <a:rPr lang="en-US" altLang="zh-TW" sz="2800" b="1" kern="1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”</a:t>
            </a:r>
            <a:r>
              <a:rPr lang="zh-TW" altLang="zh-TW" sz="2800" b="1" kern="1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愛心盒子</a:t>
            </a:r>
            <a:r>
              <a:rPr lang="en-US" altLang="zh-TW" sz="2800" b="1" kern="1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”</a:t>
            </a:r>
            <a:r>
              <a:rPr lang="zh-TW" altLang="zh-TW" sz="2800" b="1" kern="1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暗示對他人的關懷愛心，這也是解決飢餓很重要的部分。</a:t>
            </a:r>
            <a:endParaRPr lang="zh-TW" altLang="zh-TW" sz="2800" kern="100" dirty="0">
              <a:solidFill>
                <a:schemeClr val="accent4">
                  <a:lumMod val="20000"/>
                  <a:lumOff val="80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0953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圖片 4" descr="一張含有 生產, 天然食品, 食物群, 當地美食 的圖片">
            <a:extLst>
              <a:ext uri="{FF2B5EF4-FFF2-40B4-BE49-F238E27FC236}">
                <a16:creationId xmlns:a16="http://schemas.microsoft.com/office/drawing/2014/main" id="{8D8B9B20-792C-E458-6282-B1F6F88956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0"/>
          <a:stretch/>
        </p:blipFill>
        <p:spPr>
          <a:xfrm>
            <a:off x="0" y="-1"/>
            <a:ext cx="12191980" cy="6857999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6FD5C9D8-B133-DF5D-85E4-21B321E1F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5973"/>
            <a:ext cx="9144000" cy="941477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人文設計理念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D4B9A9A-7ACF-64CA-4A36-BB4C83587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0" y="2073062"/>
            <a:ext cx="9144000" cy="4636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zh-TW" altLang="zh-TW" sz="2800" b="1" kern="1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以人為本在於人的需求，賦予飢餓的人食物，滿足他們的需求，確保他們得到食物捐贈後有受益的感覺，並對他們表現出關心與關懷。</a:t>
            </a:r>
            <a:endParaRPr lang="zh-TW" altLang="zh-TW" sz="2800" kern="100" dirty="0">
              <a:solidFill>
                <a:schemeClr val="accent4">
                  <a:lumMod val="20000"/>
                  <a:lumOff val="80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endParaRPr lang="en-US" altLang="zh-TW" dirty="0">
              <a:solidFill>
                <a:schemeClr val="accent4">
                  <a:lumMod val="20000"/>
                  <a:lumOff val="80000"/>
                </a:schemeClr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8011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圖片 4" descr="一張含有 生產, 天然食品, 食物群, 當地美食 的圖片">
            <a:extLst>
              <a:ext uri="{FF2B5EF4-FFF2-40B4-BE49-F238E27FC236}">
                <a16:creationId xmlns:a16="http://schemas.microsoft.com/office/drawing/2014/main" id="{8D8B9B20-792C-E458-6282-B1F6F88956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0"/>
          <a:stretch/>
        </p:blipFill>
        <p:spPr>
          <a:xfrm>
            <a:off x="0" y="-1"/>
            <a:ext cx="12191980" cy="6857999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6FD5C9D8-B133-DF5D-85E4-21B321E1F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0" y="235973"/>
            <a:ext cx="9144000" cy="941477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lang="en-US" altLang="zh-TW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D4B9A9A-7ACF-64CA-4A36-BB4C83587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0" y="2133668"/>
            <a:ext cx="9144000" cy="4636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zh-TW" altLang="zh-TW" sz="2800" b="1" kern="1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使用了</a:t>
            </a:r>
            <a:r>
              <a:rPr lang="en-US" altLang="zh-TW" sz="2800" b="1" kern="1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ChatGPT</a:t>
            </a:r>
            <a:r>
              <a:rPr lang="zh-TW" altLang="zh-TW" sz="2800" b="1" kern="1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詢問飢餓的問題，透過問題的原因來想出如何解決飢餓的主題。再透過</a:t>
            </a:r>
            <a:r>
              <a:rPr lang="en-US" altLang="zh-TW" sz="2800" b="1" kern="1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Canva</a:t>
            </a:r>
            <a:r>
              <a:rPr lang="zh-TW" altLang="zh-TW" sz="2800" b="1" kern="1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的</a:t>
            </a:r>
            <a:r>
              <a:rPr lang="en-US" altLang="zh-TW" sz="2800" b="1" kern="1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”</a:t>
            </a:r>
            <a:r>
              <a:rPr lang="zh-TW" altLang="zh-TW" sz="2800" b="1" kern="1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魔法媒體工具</a:t>
            </a:r>
            <a:r>
              <a:rPr lang="en-US" altLang="zh-TW" sz="2800" b="1" kern="1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”</a:t>
            </a:r>
            <a:r>
              <a:rPr lang="zh-TW" altLang="zh-TW" sz="2800" b="1" kern="1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輸入想表達出的情境，最後將文字做編排完成圖像。</a:t>
            </a:r>
          </a:p>
          <a:p>
            <a:endParaRPr lang="en-US" altLang="zh-TW" dirty="0">
              <a:solidFill>
                <a:schemeClr val="accent4">
                  <a:lumMod val="20000"/>
                  <a:lumOff val="80000"/>
                </a:schemeClr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700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圖片 4" descr="一張含有 生產, 天然食品, 食物群, 當地美食 的圖片">
            <a:extLst>
              <a:ext uri="{FF2B5EF4-FFF2-40B4-BE49-F238E27FC236}">
                <a16:creationId xmlns:a16="http://schemas.microsoft.com/office/drawing/2014/main" id="{8D8B9B20-792C-E458-6282-B1F6F88956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0"/>
          <a:stretch/>
        </p:blipFill>
        <p:spPr>
          <a:xfrm>
            <a:off x="0" y="-1"/>
            <a:ext cx="12191980" cy="6857999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6FD5C9D8-B133-DF5D-85E4-21B321E1F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5973"/>
            <a:ext cx="9144000" cy="941477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設計成果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D914D825-DA6B-4D7D-84D5-5EAD955384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7409" y="1401629"/>
            <a:ext cx="5197162" cy="522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9087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圖片 4" descr="一張含有 生產, 天然食品, 食物群, 當地美食 的圖片">
            <a:extLst>
              <a:ext uri="{FF2B5EF4-FFF2-40B4-BE49-F238E27FC236}">
                <a16:creationId xmlns:a16="http://schemas.microsoft.com/office/drawing/2014/main" id="{8D8B9B20-792C-E458-6282-B1F6F88956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0"/>
          <a:stretch/>
        </p:blipFill>
        <p:spPr>
          <a:xfrm>
            <a:off x="0" y="-1"/>
            <a:ext cx="12191980" cy="6857999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6FD5C9D8-B133-DF5D-85E4-21B321E1F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5973"/>
            <a:ext cx="9144000" cy="941477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結論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D4B9A9A-7ACF-64CA-4A36-BB4C83587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83563"/>
            <a:ext cx="9144000" cy="4636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zh-TW" altLang="zh-TW" sz="2800" b="1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愛心盒子強調對飢餓弱勢的關懷，透過食物分享減少飢餓的問題，提高弱勢整體的生活水平，也能讓社會整體的意識更團結，更重視食物的議題。</a:t>
            </a:r>
            <a:endParaRPr lang="en-US" altLang="zh-TW" sz="2800" dirty="0">
              <a:solidFill>
                <a:schemeClr val="accent4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3845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圖片 4" descr="一張含有 生產, 天然食品, 食物群, 當地美食 的圖片">
            <a:extLst>
              <a:ext uri="{FF2B5EF4-FFF2-40B4-BE49-F238E27FC236}">
                <a16:creationId xmlns:a16="http://schemas.microsoft.com/office/drawing/2014/main" id="{8D8B9B20-792C-E458-6282-B1F6F88956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0"/>
          <a:stretch/>
        </p:blipFill>
        <p:spPr>
          <a:xfrm>
            <a:off x="0" y="-1"/>
            <a:ext cx="12191980" cy="6857999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6FD5C9D8-B133-DF5D-85E4-21B321E1F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5973"/>
            <a:ext cx="9144000" cy="941477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參考資料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D4B9A9A-7ACF-64CA-4A36-BB4C83587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0" y="1667994"/>
            <a:ext cx="9144000" cy="2753694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 SemiBold" panose="020B0502040204020203" pitchFamily="34" charset="0"/>
                <a:hlinkClick r:id="rId3"/>
              </a:rPr>
              <a:t>https://lecoin.cc/Goods/226</a:t>
            </a:r>
            <a:endParaRPr lang="en-US" altLang="zh-TW" dirty="0">
              <a:solidFill>
                <a:schemeClr val="accent4">
                  <a:lumMod val="20000"/>
                  <a:lumOff val="80000"/>
                </a:schemeClr>
              </a:solidFill>
              <a:latin typeface="Bahnschrift SemiBold" panose="020B0502040204020203" pitchFamily="34" charset="0"/>
            </a:endParaRPr>
          </a:p>
          <a:p>
            <a:r>
              <a:rPr lang="en-US" altLang="zh-TW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 SemiBold" panose="020B0502040204020203" pitchFamily="34" charset="0"/>
                <a:hlinkClick r:id="rId4"/>
              </a:rPr>
              <a:t>https://futurecity.cw.com.tw/article/2668</a:t>
            </a:r>
            <a:endParaRPr lang="en-US" altLang="zh-TW" dirty="0">
              <a:solidFill>
                <a:schemeClr val="accent4">
                  <a:lumMod val="20000"/>
                  <a:lumOff val="80000"/>
                </a:schemeClr>
              </a:solidFill>
              <a:latin typeface="Bahnschrift SemiBold" panose="020B0502040204020203" pitchFamily="34" charset="0"/>
            </a:endParaRPr>
          </a:p>
          <a:p>
            <a:endParaRPr lang="en-US" altLang="zh-TW" dirty="0">
              <a:solidFill>
                <a:schemeClr val="accent4">
                  <a:lumMod val="20000"/>
                  <a:lumOff val="80000"/>
                </a:schemeClr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483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597</Words>
  <Application>Microsoft Office PowerPoint</Application>
  <PresentationFormat>寬螢幕</PresentationFormat>
  <Paragraphs>30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微軟正黑體</vt:lpstr>
      <vt:lpstr>Arial</vt:lpstr>
      <vt:lpstr>Bahnschrift SemiBold</vt:lpstr>
      <vt:lpstr>Calibri</vt:lpstr>
      <vt:lpstr>Calibri Light</vt:lpstr>
      <vt:lpstr>Wingdings</vt:lpstr>
      <vt:lpstr>Office 佈景主題</vt:lpstr>
      <vt:lpstr>分享食物，滋養社會</vt:lpstr>
      <vt:lpstr>摘要</vt:lpstr>
      <vt:lpstr>目錄</vt:lpstr>
      <vt:lpstr>緒論</vt:lpstr>
      <vt:lpstr>人文設計理念</vt:lpstr>
      <vt:lpstr>生成式AI運用</vt:lpstr>
      <vt:lpstr>設計成果</vt:lpstr>
      <vt:lpstr>結論</vt:lpstr>
      <vt:lpstr>參考資料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分享食物，滋養社會</dc:title>
  <dc:creator>施柏志</dc:creator>
  <cp:lastModifiedBy>施柏志</cp:lastModifiedBy>
  <cp:revision>1</cp:revision>
  <dcterms:created xsi:type="dcterms:W3CDTF">2023-10-28T17:03:56Z</dcterms:created>
  <dcterms:modified xsi:type="dcterms:W3CDTF">2023-10-28T20:24:07Z</dcterms:modified>
</cp:coreProperties>
</file>