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18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348389" y="3531989"/>
            <a:ext cx="726186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第19組　綠色生活精品包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2348389" y="4698444"/>
            <a:ext cx="993350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西文系　黃冠霖　411013141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348389" y="5303758"/>
            <a:ext cx="993350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日文系　魏耕竑　410926757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348389" y="5909072"/>
            <a:ext cx="993350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日文系　李梓銜　411028879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2348389" y="6514386"/>
            <a:ext cx="993350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日文系　曾秉豐　411013248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348389" y="7119699"/>
            <a:ext cx="993350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2348389" y="1233249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使用的ＡＩ軟體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00" y="2515076"/>
            <a:ext cx="3332917" cy="3332917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744" y="2513588"/>
            <a:ext cx="3332917" cy="333291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8525" y="6411025"/>
            <a:ext cx="469570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                               ChatGPT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5689584" y="6408118"/>
            <a:ext cx="469570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                   Gamma</a:t>
            </a:r>
            <a:endParaRPr lang="en-US" sz="1750" dirty="0"/>
          </a:p>
        </p:txBody>
      </p:sp>
      <p:pic>
        <p:nvPicPr>
          <p:cNvPr id="9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11" name="圖片 10" descr="一張含有 字型, 標誌, 圖形, 圓形 的圖片&#10;&#10;自動產生的描述">
            <a:extLst>
              <a:ext uri="{FF2B5EF4-FFF2-40B4-BE49-F238E27FC236}">
                <a16:creationId xmlns:a16="http://schemas.microsoft.com/office/drawing/2014/main" id="{DC605B91-F999-39C6-3741-694492296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0888" y="2513588"/>
            <a:ext cx="3331429" cy="3331429"/>
          </a:xfrm>
          <a:prstGeom prst="rect">
            <a:avLst/>
          </a:prstGeom>
        </p:spPr>
      </p:pic>
      <p:sp>
        <p:nvSpPr>
          <p:cNvPr id="12" name="Text 4">
            <a:extLst>
              <a:ext uri="{FF2B5EF4-FFF2-40B4-BE49-F238E27FC236}">
                <a16:creationId xmlns:a16="http://schemas.microsoft.com/office/drawing/2014/main" id="{AEB230C7-1900-7CE5-A851-EEC6C12D15A7}"/>
              </a:ext>
            </a:extLst>
          </p:cNvPr>
          <p:cNvSpPr/>
          <p:nvPr/>
        </p:nvSpPr>
        <p:spPr>
          <a:xfrm>
            <a:off x="9521099" y="6382817"/>
            <a:ext cx="469570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                   Canva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7976305" y="3767614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謝謝聆聽</a:t>
            </a:r>
            <a:endParaRPr lang="en-US" sz="4374" dirty="0"/>
          </a:p>
        </p:txBody>
      </p:sp>
      <p:pic>
        <p:nvPicPr>
          <p:cNvPr id="5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7" name="圖片 6" descr="一張含有 家庭用品, 室內, 塑膠, 陶瓷 的圖片&#10;&#10;自動產生的描述">
            <a:extLst>
              <a:ext uri="{FF2B5EF4-FFF2-40B4-BE49-F238E27FC236}">
                <a16:creationId xmlns:a16="http://schemas.microsoft.com/office/drawing/2014/main" id="{6A3F2103-4D1C-21C8-CEED-75EB18610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541" y="1290239"/>
            <a:ext cx="5674659" cy="56491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2348389" y="89332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目錄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2032040"/>
            <a:ext cx="9933503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．綠色生活精品包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48389" y="2726293"/>
            <a:ext cx="9933503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．專案動機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348389" y="3420547"/>
            <a:ext cx="9933503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．我們的產品包括什麼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348389" y="4114800"/>
            <a:ext cx="9933503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．產品特點</a:t>
            </a:r>
            <a:endParaRPr lang="en-US" sz="2187" dirty="0"/>
          </a:p>
        </p:txBody>
      </p:sp>
      <p:sp>
        <p:nvSpPr>
          <p:cNvPr id="9" name="Text 7"/>
          <p:cNvSpPr/>
          <p:nvPr/>
        </p:nvSpPr>
        <p:spPr>
          <a:xfrm>
            <a:off x="2348389" y="4809053"/>
            <a:ext cx="9933503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．使用建議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2348389" y="5503307"/>
            <a:ext cx="9933503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．使用綠色精品生活包對消費者的好處</a:t>
            </a:r>
            <a:endParaRPr lang="en-US" sz="2187" dirty="0"/>
          </a:p>
        </p:txBody>
      </p:sp>
      <p:sp>
        <p:nvSpPr>
          <p:cNvPr id="11" name="Text 9"/>
          <p:cNvSpPr/>
          <p:nvPr/>
        </p:nvSpPr>
        <p:spPr>
          <a:xfrm>
            <a:off x="2348389" y="6197560"/>
            <a:ext cx="9933503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．對環境的影響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2348389" y="6891814"/>
            <a:ext cx="9933503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．結論</a:t>
            </a:r>
            <a:endParaRPr lang="en-US" sz="2187" dirty="0"/>
          </a:p>
        </p:txBody>
      </p:sp>
      <p:pic>
        <p:nvPicPr>
          <p:cNvPr id="13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6319599" y="3176111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綠色生活精品包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6319599" y="4342567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打造綠色生活環保精品包，用最簡單的方法幫助大家踏入綠色生活之中，認識生活用品可以以環保的方式來經營。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7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2348389" y="99905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專案動機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301270" y="2137767"/>
            <a:ext cx="27742" cy="5092779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Shape 4"/>
          <p:cNvSpPr/>
          <p:nvPr/>
        </p:nvSpPr>
        <p:spPr>
          <a:xfrm>
            <a:off x="7565053" y="2547402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Shape 5"/>
          <p:cNvSpPr/>
          <p:nvPr/>
        </p:nvSpPr>
        <p:spPr>
          <a:xfrm>
            <a:off x="7065109" y="231136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7254061" y="2353032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138" y="235993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綠色生活入門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138" y="2929295"/>
            <a:ext cx="374475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許多人想走綠色生活路線，但不知此該如何入門，為了使大眾知道環保生活在生活周遭，我們決定打造這個方便的綠色生活精品包。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512" y="3658255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Shape 10"/>
          <p:cNvSpPr/>
          <p:nvPr/>
        </p:nvSpPr>
        <p:spPr>
          <a:xfrm>
            <a:off x="7065109" y="342221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1"/>
          <p:cNvSpPr/>
          <p:nvPr/>
        </p:nvSpPr>
        <p:spPr>
          <a:xfrm>
            <a:off x="7227391" y="3463885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871079" y="347079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環保日益重要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348389" y="4040148"/>
            <a:ext cx="374463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環保逐漸成為現代人的核心價值之一，透過綠色生活精品包，喚醒人們對環保價值的關注與生活方式的認識，進而達到全民參與環保的目的。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565053" y="5204877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7" name="Shape 15"/>
          <p:cNvSpPr/>
          <p:nvPr/>
        </p:nvSpPr>
        <p:spPr>
          <a:xfrm>
            <a:off x="7065109" y="496883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16"/>
          <p:cNvSpPr/>
          <p:nvPr/>
        </p:nvSpPr>
        <p:spPr>
          <a:xfrm>
            <a:off x="7223581" y="501050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138" y="50174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市場需求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138" y="5586770"/>
            <a:ext cx="374475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隨著環保意識的提高，綠色生活產品逐漸受到歡迎，我們認為這個精品包能夠滿足市場的需求，成為可能的商業機會。</a:t>
            </a:r>
            <a:endParaRPr lang="en-US" sz="1750" dirty="0"/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2348389" y="1634252"/>
            <a:ext cx="50063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我們的產品包括什麼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772966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95966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環保購物袋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5529024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使用這些袋子可以替代塑膠袋，降低浪費並保護環境。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772966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95966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矽膠杯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5529024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這種矽膠杯可重複使用，是一種環保且更健康的替代品。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772966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95978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環保餐具盒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5529143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使用可重複利用餐盒取代一次性餐具，也是一個環保的替代方案。</a:t>
            </a:r>
            <a:endParaRPr lang="en-US" sz="1750" dirty="0"/>
          </a:p>
        </p:txBody>
      </p:sp>
      <p:pic>
        <p:nvPicPr>
          <p:cNvPr id="14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2348389" y="190428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產品特點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321659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Text 4"/>
          <p:cNvSpPr/>
          <p:nvPr/>
        </p:nvSpPr>
        <p:spPr>
          <a:xfrm>
            <a:off x="2537341" y="3258264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3070503" y="329291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品質保證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3070503" y="3862268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產品全部採用有機材料，保證衛生清潔且對環境無污染。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21659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0" name="Text 8"/>
          <p:cNvSpPr/>
          <p:nvPr/>
        </p:nvSpPr>
        <p:spPr>
          <a:xfrm>
            <a:off x="7588568" y="3258264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29291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使用方便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862268"/>
            <a:ext cx="413361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產品簡單易用，符合人們使用習慣。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348389" y="496883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4" name="Text 12"/>
          <p:cNvSpPr/>
          <p:nvPr/>
        </p:nvSpPr>
        <p:spPr>
          <a:xfrm>
            <a:off x="2506861" y="501050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3070503" y="50451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節能環保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3070503" y="5614511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產品可重複使用，有效節約能源和減少浪費， 減少對環境的影響。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16"/>
          <p:cNvSpPr/>
          <p:nvPr/>
        </p:nvSpPr>
        <p:spPr>
          <a:xfrm>
            <a:off x="7584758" y="501050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生產可再生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614511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產品生產利用再生資源，提高人們對環境的親近。</a:t>
            </a:r>
            <a:endParaRPr lang="en-US" sz="1750" dirty="0"/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2348389" y="1709857"/>
            <a:ext cx="89001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使用綠色生活精品包對消費者的好處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2848570"/>
            <a:ext cx="4855726" cy="1724501"/>
          </a:xfrm>
          <a:prstGeom prst="roundRect">
            <a:avLst>
              <a:gd name="adj" fmla="val 3865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Text 4"/>
          <p:cNvSpPr/>
          <p:nvPr/>
        </p:nvSpPr>
        <p:spPr>
          <a:xfrm>
            <a:off x="2570559" y="30707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省錢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570559" y="3640098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大幅減少不必要的開支，可重複使用的產品成本低廉。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848570"/>
            <a:ext cx="4855726" cy="1724501"/>
          </a:xfrm>
          <a:prstGeom prst="roundRect">
            <a:avLst>
              <a:gd name="adj" fmla="val 3865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9" name="Text 7"/>
          <p:cNvSpPr/>
          <p:nvPr/>
        </p:nvSpPr>
        <p:spPr>
          <a:xfrm>
            <a:off x="7648456" y="30707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健康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640098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使用無毒的製品會提高生活質量和健康狀況。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348389" y="4795242"/>
            <a:ext cx="4855726" cy="1724501"/>
          </a:xfrm>
          <a:prstGeom prst="roundRect">
            <a:avLst>
              <a:gd name="adj" fmla="val 3865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Text 10"/>
          <p:cNvSpPr/>
          <p:nvPr/>
        </p:nvSpPr>
        <p:spPr>
          <a:xfrm>
            <a:off x="2570559" y="50174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環保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570559" y="5586770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對環境造成的負面影響降到最低，是對地球的負責行動。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4855726" cy="1724501"/>
          </a:xfrm>
          <a:prstGeom prst="roundRect">
            <a:avLst>
              <a:gd name="adj" fmla="val 3865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3"/>
          <p:cNvSpPr/>
          <p:nvPr/>
        </p:nvSpPr>
        <p:spPr>
          <a:xfrm>
            <a:off x="7648456" y="50174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意識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586770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使用綠色生活精品包會提高消費者對環境保護的意識和行動。</a:t>
            </a:r>
            <a:endParaRPr lang="en-US" sz="1750" dirty="0"/>
          </a:p>
        </p:txBody>
      </p:sp>
      <p:pic>
        <p:nvPicPr>
          <p:cNvPr id="1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2348389" y="1505545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對環境的影響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301270" y="2644259"/>
            <a:ext cx="27742" cy="4079677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Shape 4"/>
          <p:cNvSpPr/>
          <p:nvPr/>
        </p:nvSpPr>
        <p:spPr>
          <a:xfrm>
            <a:off x="7565053" y="3053894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Shape 5"/>
          <p:cNvSpPr/>
          <p:nvPr/>
        </p:nvSpPr>
        <p:spPr>
          <a:xfrm>
            <a:off x="7065109" y="281785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7254061" y="2859524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138" y="28664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減少浪費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138" y="3435787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替代可一次性使用的產品，減少浪費，減少塑膠袋等不可分解物品的使用。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512" y="4164747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Shape 10"/>
          <p:cNvSpPr/>
          <p:nvPr/>
        </p:nvSpPr>
        <p:spPr>
          <a:xfrm>
            <a:off x="7065109" y="392870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1"/>
          <p:cNvSpPr/>
          <p:nvPr/>
        </p:nvSpPr>
        <p:spPr>
          <a:xfrm>
            <a:off x="7227391" y="3970377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871079" y="397728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減少污染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348389" y="4546640"/>
            <a:ext cx="374463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產品採用環保材料製作，可重複使用減少對環境的污染。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565053" y="5355967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7" name="Shape 15"/>
          <p:cNvSpPr/>
          <p:nvPr/>
        </p:nvSpPr>
        <p:spPr>
          <a:xfrm>
            <a:off x="7065109" y="511992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16"/>
          <p:cNvSpPr/>
          <p:nvPr/>
        </p:nvSpPr>
        <p:spPr>
          <a:xfrm>
            <a:off x="7223581" y="5161598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138" y="516850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垃圾減量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138" y="5737860"/>
            <a:ext cx="374475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大幅減少垃圾量，降低對環境的負面衝擊。</a:t>
            </a:r>
            <a:endParaRPr lang="en-US" sz="1750" dirty="0"/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2348389" y="1460659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結論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599373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78607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加入綠色行列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5355431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我們期待消費者能夠使用這個綠色生活精品包，加入環保的行列，共同保護地球！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599373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786074"/>
            <a:ext cx="3017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使用明智消費，保護環境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5355431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使用綠色生活精品包，選擇智慧消費，保護我們的地球！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599373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786193"/>
            <a:ext cx="308907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為了環境，做些微小的改變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5702737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希望大家從日常生活中，做出微小的改變，維護美麗的地球家園！</a:t>
            </a:r>
            <a:endParaRPr lang="en-US" sz="1750" dirty="0"/>
          </a:p>
        </p:txBody>
      </p:sp>
      <p:pic>
        <p:nvPicPr>
          <p:cNvPr id="14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197</Words>
  <Application>Microsoft Office PowerPoint</Application>
  <PresentationFormat>自訂</PresentationFormat>
  <Paragraphs>88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Arial</vt:lpstr>
      <vt:lpstr>Calibri</vt:lpstr>
      <vt:lpstr>Lora</vt:lpstr>
      <vt:lpstr>Source Sans Pro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魏耕竑</cp:lastModifiedBy>
  <cp:revision>3</cp:revision>
  <dcterms:created xsi:type="dcterms:W3CDTF">2023-10-23T13:23:44Z</dcterms:created>
  <dcterms:modified xsi:type="dcterms:W3CDTF">2023-10-31T05:20:18Z</dcterms:modified>
</cp:coreProperties>
</file>