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91" r:id="rId2"/>
  </p:sldMasterIdLst>
  <p:notesMasterIdLst>
    <p:notesMasterId r:id="rId11"/>
  </p:notesMasterIdLst>
  <p:sldIdLst>
    <p:sldId id="258" r:id="rId3"/>
    <p:sldId id="257" r:id="rId4"/>
    <p:sldId id="262" r:id="rId5"/>
    <p:sldId id="276" r:id="rId6"/>
    <p:sldId id="261" r:id="rId7"/>
    <p:sldId id="263" r:id="rId8"/>
    <p:sldId id="264" r:id="rId9"/>
    <p:sldId id="26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25C"/>
    <a:srgbClr val="5FA863"/>
    <a:srgbClr val="64CD88"/>
    <a:srgbClr val="F5BAC9"/>
    <a:srgbClr val="E6E6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showGuides="1">
      <p:cViewPr>
        <p:scale>
          <a:sx n="100" d="100"/>
          <a:sy n="100" d="100"/>
        </p:scale>
        <p:origin x="-960" y="-276"/>
      </p:cViewPr>
      <p:guideLst>
        <p:guide orient="horz" pos="2183"/>
        <p:guide pos="3840"/>
      </p:guideLst>
    </p:cSldViewPr>
  </p:slideViewPr>
  <p:notesTextViewPr>
    <p:cViewPr>
      <p:scale>
        <a:sx n="1" d="1"/>
        <a:sy n="1" d="1"/>
      </p:scale>
      <p:origin x="0" y="0"/>
    </p:cViewPr>
  </p:notesTextViewPr>
  <p:notesViewPr>
    <p:cSldViewPr snapToGrid="0">
      <p:cViewPr varScale="1">
        <p:scale>
          <a:sx n="87" d="100"/>
          <a:sy n="87" d="100"/>
        </p:scale>
        <p:origin x="1656"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07CA1-919A-4EB1-9304-78884080A9CC}" type="datetimeFigureOut">
              <a:rPr lang="zh-CN" altLang="en-US" smtClean="0"/>
              <a:pPr/>
              <a:t>2023/10/24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D89B7-BEA3-4740-B31A-FA7642826566}" type="slidenum">
              <a:rPr lang="zh-CN" altLang="en-US" smtClean="0"/>
              <a:pPr/>
              <a:t>‹#›</a:t>
            </a:fld>
            <a:endParaRPr lang="zh-CN" altLang="en-US"/>
          </a:p>
        </p:txBody>
      </p:sp>
    </p:spTree>
    <p:extLst>
      <p:ext uri="{BB962C8B-B14F-4D97-AF65-F5344CB8AC3E}">
        <p14:creationId xmlns="" xmlns:p14="http://schemas.microsoft.com/office/powerpoint/2010/main" val="4150230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cSld>
  <p:clrMapOvr>
    <a:masterClrMapping/>
  </p:clrMapOvr>
  <p:transition spd="slow" advTm="3000">
    <p:fade/>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165544096"/>
      </p:ext>
    </p:extLst>
  </p:cSld>
  <p:clrMapOvr>
    <a:masterClrMapping/>
  </p:clrMapOvr>
  <p:transition spd="slow"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438621318"/>
      </p:ext>
    </p:extLst>
  </p:cSld>
  <p:clrMapOvr>
    <a:masterClrMapping/>
  </p:clrMapOvr>
  <p:transition spd="slow"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012312786"/>
      </p:ext>
    </p:extLst>
  </p:cSld>
  <p:clrMapOvr>
    <a:masterClrMapping/>
  </p:clrMapOvr>
  <p:transition spd="slow"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4053180079"/>
      </p:ext>
    </p:extLst>
  </p:cSld>
  <p:clrMapOvr>
    <a:masterClrMapping/>
  </p:clrMapOvr>
  <p:transition spd="slow"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266842632"/>
      </p:ext>
    </p:extLst>
  </p:cSld>
  <p:clrMapOvr>
    <a:masterClrMapping/>
  </p:clrMapOvr>
  <p:transition spd="slow" advTm="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373391975"/>
      </p:ext>
    </p:extLst>
  </p:cSld>
  <p:clrMapOvr>
    <a:masterClrMapping/>
  </p:clrMapOvr>
  <p:transition spd="slow"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051339850"/>
      </p:ext>
    </p:extLst>
  </p:cSld>
  <p:clrMapOvr>
    <a:masterClrMapping/>
  </p:clrMapOvr>
  <p:transition spd="slow" advTm="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428408086"/>
      </p:ext>
    </p:extLst>
  </p:cSld>
  <p:clrMapOvr>
    <a:masterClrMapping/>
  </p:clrMapOvr>
  <p:transition spd="slow" advTm="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591531598"/>
      </p:ext>
    </p:extLst>
  </p:cSld>
  <p:clrMapOvr>
    <a:masterClrMapping/>
  </p:clrMapOvr>
  <p:transition spd="slow"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921116566"/>
      </p:ext>
    </p:extLst>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9" name="矩形 8"/>
          <p:cNvSpPr/>
          <p:nvPr userDrawn="1"/>
        </p:nvSpPr>
        <p:spPr>
          <a:xfrm>
            <a:off x="0" y="469900"/>
            <a:ext cx="12192000" cy="585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fade/>
  </p:transition>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144004498"/>
      </p:ext>
    </p:extLst>
  </p:cSld>
  <p:clrMapOvr>
    <a:masterClrMapping/>
  </p:clrMapOvr>
  <p:transition spd="slow"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335898751"/>
      </p:ext>
    </p:extLst>
  </p:cSld>
  <p:clrMapOvr>
    <a:masterClrMapping/>
  </p:clrMapOvr>
  <p:transition spd="slow" advTm="3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556130049"/>
      </p:ext>
    </p:extLst>
  </p:cSld>
  <p:clrMapOvr>
    <a:masterClrMapping/>
  </p:clrMapOvr>
  <p:transition spd="slow" advTm="3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367727799"/>
      </p:ext>
    </p:extLst>
  </p:cSld>
  <p:clrMapOvr>
    <a:masterClrMapping/>
  </p:clrMapOvr>
  <p:transition spd="slow"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955225821"/>
      </p:ext>
    </p:extLst>
  </p:cSld>
  <p:clrMapOvr>
    <a:masterClrMapping/>
  </p:clrMapOvr>
  <p:transition spd="slow" advTm="3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131791718"/>
      </p:ext>
    </p:extLst>
  </p:cSld>
  <p:clrMapOvr>
    <a:masterClrMapping/>
  </p:clrMapOvr>
  <p:transition spd="slow"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818397761"/>
      </p:ext>
    </p:extLst>
  </p:cSld>
  <p:clrMapOvr>
    <a:masterClrMapping/>
  </p:clrMapOvr>
  <p:transition spd="slow"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283348152"/>
      </p:ext>
    </p:extLst>
  </p:cSld>
  <p:clrMapOvr>
    <a:masterClrMapping/>
  </p:clrMapOvr>
  <p:transition spd="slow" advTm="3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382964467"/>
      </p:ext>
    </p:extLst>
  </p:cSld>
  <p:clrMapOvr>
    <a:masterClrMapping/>
  </p:clrMapOvr>
  <p:transition spd="slow" advTm="3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290336488"/>
      </p:ext>
    </p:extLst>
  </p:cSld>
  <p:clrMapOvr>
    <a:masterClrMapping/>
  </p:clrMapOvr>
  <p:transition spd="slow"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750257511"/>
      </p:ext>
    </p:extLst>
  </p:cSld>
  <p:clrMapOvr>
    <a:masterClrMapping/>
  </p:clrMapOvr>
  <p:transition spd="slow" advTm="3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388930899"/>
      </p:ext>
    </p:extLst>
  </p:cSld>
  <p:clrMapOvr>
    <a:masterClrMapping/>
  </p:clrMapOvr>
  <p:transition spd="slow" advTm="3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242796576"/>
      </p:ext>
    </p:extLst>
  </p:cSld>
  <p:clrMapOvr>
    <a:masterClrMapping/>
  </p:clrMapOvr>
  <p:transition spd="slow" advTm="3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528792788"/>
      </p:ext>
    </p:extLst>
  </p:cSld>
  <p:clrMapOvr>
    <a:masterClrMapping/>
  </p:clrMapOvr>
  <p:transition spd="slow" advTm="3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631254788"/>
      </p:ext>
    </p:extLst>
  </p:cSld>
  <p:clrMapOvr>
    <a:masterClrMapping/>
  </p:clrMapOvr>
  <p:transition spd="slow" advTm="3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42921338"/>
      </p:ext>
    </p:extLst>
  </p:cSld>
  <p:clrMapOvr>
    <a:masterClrMapping/>
  </p:clrMapOvr>
  <p:transition spd="slow" advTm="3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651208573"/>
      </p:ext>
    </p:extLst>
  </p:cSld>
  <p:clrMapOvr>
    <a:masterClrMapping/>
  </p:clrMapOvr>
  <p:transition spd="slow" advTm="3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041718527"/>
      </p:ext>
    </p:extLst>
  </p:cSld>
  <p:clrMapOvr>
    <a:masterClrMapping/>
  </p:clrMapOvr>
  <p:transition spd="slow" advTm="3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229606698"/>
      </p:ext>
    </p:extLst>
  </p:cSld>
  <p:clrMapOvr>
    <a:masterClrMapping/>
  </p:clrMapOvr>
  <p:transition spd="slow" advTm="3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113171495"/>
      </p:ext>
    </p:extLst>
  </p:cSld>
  <p:clrMapOvr>
    <a:masterClrMapping/>
  </p:clrMapOvr>
  <p:transition spd="slow" advTm="3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683449199"/>
      </p:ext>
    </p:extLst>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3917734612"/>
      </p:ext>
    </p:extLst>
  </p:cSld>
  <p:clrMapOvr>
    <a:masterClrMapping/>
  </p:clrMapOvr>
  <p:transition spd="slow" advTm="3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 xmlns:p14="http://schemas.microsoft.com/office/powerpoint/2010/main" val="3586181858"/>
      </p:ext>
    </p:extLst>
  </p:cSld>
  <p:clrMapOvr>
    <a:masterClrMapping/>
  </p:clrMapOvr>
  <p:transition spd="slow" advTm="3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270726404"/>
      </p:ext>
    </p:extLst>
  </p:cSld>
  <p:clrMapOvr>
    <a:masterClrMapping/>
  </p:clrMapOvr>
  <p:transition spd="slow" advTm="3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4202156751"/>
      </p:ext>
    </p:extLst>
  </p:cSld>
  <p:clrMapOvr>
    <a:masterClrMapping/>
  </p:clrMapOvr>
  <p:transition spd="slow" advTm="3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 xmlns:p14="http://schemas.microsoft.com/office/powerpoint/2010/main" val="1681373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 xmlns:p14="http://schemas.microsoft.com/office/powerpoint/2010/main" val="143199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1491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593134991"/>
      </p:ext>
    </p:extLst>
  </p:cSld>
  <p:clrMapOvr>
    <a:masterClrMapping/>
  </p:clrMapOvr>
  <p:transition spd="slow"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4263144693"/>
      </p:ext>
    </p:extLst>
  </p:cSld>
  <p:clrMapOvr>
    <a:masterClrMapping/>
  </p:clrMapOvr>
  <p:transition spd="slow"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254179222"/>
      </p:ext>
    </p:extLst>
  </p:cSld>
  <p:clrMapOvr>
    <a:masterClrMapping/>
  </p:clrMapOvr>
  <p:transition spd="slow"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123505219"/>
      </p:ext>
    </p:extLst>
  </p:cSld>
  <p:clrMapOvr>
    <a:masterClrMapping/>
  </p:clrMapOvr>
  <p:transition spd="slow"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2BFCAC-8EF4-4183-B9C3-5D5E885103F0}" type="datetimeFigureOut">
              <a:rPr lang="zh-CN" altLang="en-US" smtClean="0"/>
              <a:pPr/>
              <a:t>2023/10/24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A2D93-9606-4C1E-8CBC-F6AC1C4BCB0C}" type="slidenum">
              <a:rPr lang="zh-CN" altLang="en-US" smtClean="0"/>
              <a:pPr/>
              <a:t>‹#›</a:t>
            </a:fld>
            <a:endParaRPr lang="zh-CN" altLang="en-US"/>
          </a:p>
        </p:txBody>
      </p:sp>
    </p:spTree>
    <p:extLst>
      <p:ext uri="{BB962C8B-B14F-4D97-AF65-F5344CB8AC3E}">
        <p14:creationId xmlns="" xmlns:p14="http://schemas.microsoft.com/office/powerpoint/2010/main" val="487435307"/>
      </p:ext>
    </p:extLst>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BFCAC-8EF4-4183-B9C3-5D5E885103F0}" type="datetimeFigureOut">
              <a:rPr lang="zh-CN" altLang="en-US" smtClean="0"/>
              <a:pPr/>
              <a:t>2023/10/24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A2D93-9606-4C1E-8CBC-F6AC1C4BCB0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advTm="3000">
    <p:fade/>
  </p:transition>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708485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29" name="文本框 28"/>
          <p:cNvSpPr txBox="1"/>
          <p:nvPr/>
        </p:nvSpPr>
        <p:spPr>
          <a:xfrm>
            <a:off x="3790950" y="1962150"/>
            <a:ext cx="6210300" cy="584775"/>
          </a:xfrm>
          <a:prstGeom prst="rect">
            <a:avLst/>
          </a:prstGeom>
          <a:noFill/>
        </p:spPr>
        <p:txBody>
          <a:bodyPr wrap="square" rtlCol="0">
            <a:spAutoFit/>
            <a:scene3d>
              <a:camera prst="orthographicFront"/>
              <a:lightRig rig="threePt" dir="t"/>
            </a:scene3d>
            <a:sp3d contourW="12700"/>
          </a:bodyPr>
          <a:lstStyle/>
          <a:p>
            <a:r>
              <a:rPr lang="zh-TW" altLang="en-US" sz="3200" b="1" dirty="0" smtClean="0">
                <a:solidFill>
                  <a:schemeClr val="tx1">
                    <a:lumMod val="75000"/>
                    <a:lumOff val="25000"/>
                  </a:schemeClr>
                </a:solidFill>
                <a:latin typeface="Arial"/>
                <a:ea typeface="微软雅黑"/>
                <a:sym typeface="Arial"/>
              </a:rPr>
              <a:t>隊伍名稱</a:t>
            </a:r>
            <a:r>
              <a:rPr lang="en-US" altLang="zh-TW" sz="3200" b="1" dirty="0" smtClean="0">
                <a:solidFill>
                  <a:schemeClr val="tx1">
                    <a:lumMod val="75000"/>
                    <a:lumOff val="25000"/>
                  </a:schemeClr>
                </a:solidFill>
                <a:latin typeface="Arial"/>
                <a:ea typeface="微软雅黑"/>
                <a:sym typeface="Arial"/>
              </a:rPr>
              <a:t>:nine99</a:t>
            </a:r>
            <a:endParaRPr lang="zh-CN" altLang="en-US" sz="3200" b="1" dirty="0">
              <a:solidFill>
                <a:schemeClr val="tx1">
                  <a:lumMod val="75000"/>
                  <a:lumOff val="25000"/>
                </a:schemeClr>
              </a:solidFill>
              <a:latin typeface="Arial"/>
              <a:ea typeface="微软雅黑"/>
              <a:sym typeface="Arial"/>
            </a:endParaRPr>
          </a:p>
        </p:txBody>
      </p:sp>
      <p:sp>
        <p:nvSpPr>
          <p:cNvPr id="31" name="文本框 30"/>
          <p:cNvSpPr txBox="1"/>
          <p:nvPr/>
        </p:nvSpPr>
        <p:spPr>
          <a:xfrm>
            <a:off x="2533650" y="904875"/>
            <a:ext cx="8162925" cy="1200329"/>
          </a:xfrm>
          <a:prstGeom prst="rect">
            <a:avLst/>
          </a:prstGeom>
          <a:noFill/>
        </p:spPr>
        <p:txBody>
          <a:bodyPr wrap="square" rtlCol="0">
            <a:spAutoFit/>
            <a:scene3d>
              <a:camera prst="orthographicFront"/>
              <a:lightRig rig="threePt" dir="t"/>
            </a:scene3d>
            <a:sp3d contourW="12700"/>
          </a:bodyPr>
          <a:lstStyle/>
          <a:p>
            <a:r>
              <a:rPr lang="zh-TW" altLang="en-US" sz="7200" b="1" dirty="0" smtClean="0">
                <a:solidFill>
                  <a:srgbClr val="5FA863"/>
                </a:solidFill>
                <a:effectLst>
                  <a:outerShdw blurRad="38100" dist="38100" dir="2700000" algn="tl">
                    <a:srgbClr val="000000">
                      <a:alpha val="43137"/>
                    </a:srgbClr>
                  </a:outerShdw>
                </a:effectLst>
                <a:latin typeface="UD Digi Kyokasho NK-B" pitchFamily="18" charset="-128"/>
                <a:ea typeface="UD Digi Kyokasho NK-B" pitchFamily="18" charset="-128"/>
                <a:sym typeface="Arial"/>
              </a:rPr>
              <a:t>視</a:t>
            </a:r>
            <a:r>
              <a:rPr lang="zh-TW" altLang="en-US" sz="7200" b="1" dirty="0" smtClean="0">
                <a:solidFill>
                  <a:srgbClr val="5FA863"/>
                </a:solidFill>
                <a:effectLst>
                  <a:outerShdw blurRad="38100" dist="38100" dir="2700000" algn="tl">
                    <a:srgbClr val="000000">
                      <a:alpha val="43137"/>
                    </a:srgbClr>
                  </a:outerShdw>
                </a:effectLst>
                <a:latin typeface="UD Digi Kyokasho NK-B" pitchFamily="18" charset="-128"/>
                <a:ea typeface="UD Digi Kyokasho NK-B" pitchFamily="18" charset="-128"/>
                <a:sym typeface="Arial"/>
              </a:rPr>
              <a:t>物世</a:t>
            </a:r>
            <a:r>
              <a:rPr lang="zh-TW" altLang="en-US" sz="7200" b="1" dirty="0" smtClean="0">
                <a:solidFill>
                  <a:srgbClr val="5FA863"/>
                </a:solidFill>
                <a:effectLst>
                  <a:outerShdw blurRad="38100" dist="38100" dir="2700000" algn="tl">
                    <a:srgbClr val="000000">
                      <a:alpha val="43137"/>
                    </a:srgbClr>
                  </a:outerShdw>
                </a:effectLst>
                <a:latin typeface="UD Digi Kyokasho NK-B" pitchFamily="18" charset="-128"/>
                <a:ea typeface="UD Digi Kyokasho NK-B" pitchFamily="18" charset="-128"/>
                <a:sym typeface="Arial"/>
              </a:rPr>
              <a:t>物</a:t>
            </a:r>
            <a:r>
              <a:rPr lang="zh-TW" altLang="en-US" sz="7200" b="1" dirty="0" smtClean="0">
                <a:solidFill>
                  <a:srgbClr val="5FA863"/>
                </a:solidFill>
                <a:effectLst>
                  <a:outerShdw blurRad="38100" dist="38100" dir="2700000" algn="tl">
                    <a:srgbClr val="000000">
                      <a:alpha val="43137"/>
                    </a:srgbClr>
                  </a:outerShdw>
                </a:effectLst>
                <a:latin typeface="UD Digi Kyokasho NK-B" pitchFamily="18" charset="-128"/>
                <a:ea typeface="UD Digi Kyokasho NK-B" pitchFamily="18" charset="-128"/>
                <a:sym typeface="Arial"/>
              </a:rPr>
              <a:t>，請矜觀關</a:t>
            </a:r>
            <a:endParaRPr lang="zh-CN" altLang="en-US" sz="7200" b="1" dirty="0">
              <a:solidFill>
                <a:srgbClr val="5FA863"/>
              </a:solidFill>
              <a:effectLst>
                <a:outerShdw blurRad="38100" dist="38100" dir="2700000" algn="tl">
                  <a:srgbClr val="000000">
                    <a:alpha val="43137"/>
                  </a:srgbClr>
                </a:outerShdw>
              </a:effectLst>
              <a:latin typeface="UD Digi Kyokasho NK-B" pitchFamily="18" charset="-128"/>
              <a:ea typeface="UD Digi Kyokasho NK-B" pitchFamily="18" charset="-128"/>
              <a:sym typeface="Arial"/>
            </a:endParaRPr>
          </a:p>
        </p:txBody>
      </p:sp>
      <p:pic>
        <p:nvPicPr>
          <p:cNvPr id="2" name="图片 1"/>
          <p:cNvPicPr>
            <a:picLocks noChangeAspect="1"/>
          </p:cNvPicPr>
          <p:nvPr/>
        </p:nvPicPr>
        <p:blipFill rotWithShape="1">
          <a:blip r:embed="rId3" cstate="screen">
            <a:extLst>
              <a:ext uri="{28A0092B-C50C-407E-A947-70E740481C1C}">
                <a14:useLocalDpi xmlns="" xmlns:a14="http://schemas.microsoft.com/office/drawing/2010/main"/>
              </a:ext>
            </a:extLst>
          </a:blip>
          <a:srcRect/>
          <a:stretch>
            <a:fillRect/>
          </a:stretch>
        </p:blipFill>
        <p:spPr>
          <a:xfrm>
            <a:off x="600074" y="466725"/>
            <a:ext cx="2200045" cy="1800225"/>
          </a:xfrm>
          <a:prstGeom prst="rect">
            <a:avLst/>
          </a:prstGeom>
        </p:spPr>
      </p:pic>
      <p:sp>
        <p:nvSpPr>
          <p:cNvPr id="7" name="文字方塊 6"/>
          <p:cNvSpPr txBox="1"/>
          <p:nvPr/>
        </p:nvSpPr>
        <p:spPr>
          <a:xfrm>
            <a:off x="3781424" y="2638425"/>
            <a:ext cx="4352925" cy="584775"/>
          </a:xfrm>
          <a:prstGeom prst="rect">
            <a:avLst/>
          </a:prstGeom>
          <a:noFill/>
        </p:spPr>
        <p:txBody>
          <a:bodyPr wrap="square" rtlCol="0">
            <a:spAutoFit/>
          </a:bodyPr>
          <a:lstStyle/>
          <a:p>
            <a:r>
              <a:rPr lang="zh-TW" altLang="en-US" sz="3200" b="1" dirty="0" smtClean="0">
                <a:solidFill>
                  <a:schemeClr val="tx1">
                    <a:lumMod val="75000"/>
                    <a:lumOff val="25000"/>
                  </a:schemeClr>
                </a:solidFill>
                <a:latin typeface="Arial"/>
                <a:ea typeface="微软雅黑"/>
                <a:sym typeface="Arial"/>
              </a:rPr>
              <a:t>成員姓名</a:t>
            </a:r>
            <a:r>
              <a:rPr lang="en-US" altLang="zh-TW" sz="3200" b="1" dirty="0" smtClean="0">
                <a:solidFill>
                  <a:schemeClr val="tx1">
                    <a:lumMod val="75000"/>
                    <a:lumOff val="25000"/>
                  </a:schemeClr>
                </a:solidFill>
                <a:latin typeface="Arial"/>
                <a:ea typeface="微软雅黑"/>
                <a:sym typeface="Arial"/>
              </a:rPr>
              <a:t>:</a:t>
            </a:r>
            <a:r>
              <a:rPr lang="zh-TW" altLang="en-US" sz="3200" b="1" dirty="0" smtClean="0">
                <a:solidFill>
                  <a:schemeClr val="tx1">
                    <a:lumMod val="75000"/>
                    <a:lumOff val="25000"/>
                  </a:schemeClr>
                </a:solidFill>
                <a:latin typeface="Arial"/>
                <a:ea typeface="微软雅黑"/>
                <a:sym typeface="Arial"/>
              </a:rPr>
              <a:t>姚九思</a:t>
            </a:r>
            <a:endParaRPr lang="zh-CN" altLang="en-US" sz="3200" b="1" dirty="0">
              <a:solidFill>
                <a:schemeClr val="tx1">
                  <a:lumMod val="75000"/>
                  <a:lumOff val="25000"/>
                </a:schemeClr>
              </a:solidFill>
              <a:latin typeface="Arial"/>
              <a:ea typeface="微软雅黑"/>
              <a:sym typeface="Arial"/>
            </a:endParaRPr>
          </a:p>
        </p:txBody>
      </p:sp>
      <p:sp>
        <p:nvSpPr>
          <p:cNvPr id="8" name="文字方塊 7"/>
          <p:cNvSpPr txBox="1"/>
          <p:nvPr/>
        </p:nvSpPr>
        <p:spPr>
          <a:xfrm>
            <a:off x="3762375" y="3295650"/>
            <a:ext cx="4371975" cy="584775"/>
          </a:xfrm>
          <a:prstGeom prst="rect">
            <a:avLst/>
          </a:prstGeom>
          <a:noFill/>
        </p:spPr>
        <p:txBody>
          <a:bodyPr wrap="square" rtlCol="0">
            <a:spAutoFit/>
          </a:bodyPr>
          <a:lstStyle/>
          <a:p>
            <a:r>
              <a:rPr lang="zh-TW" altLang="en-US" sz="3200" b="1" dirty="0" smtClean="0">
                <a:solidFill>
                  <a:schemeClr val="tx1">
                    <a:lumMod val="75000"/>
                    <a:lumOff val="25000"/>
                  </a:schemeClr>
                </a:solidFill>
                <a:latin typeface="Arial"/>
                <a:ea typeface="微软雅黑"/>
                <a:sym typeface="Arial"/>
              </a:rPr>
              <a:t>學校名稱</a:t>
            </a:r>
            <a:r>
              <a:rPr lang="en-US" altLang="zh-TW" sz="3200" b="1" dirty="0" smtClean="0">
                <a:solidFill>
                  <a:schemeClr val="tx1">
                    <a:lumMod val="75000"/>
                    <a:lumOff val="25000"/>
                  </a:schemeClr>
                </a:solidFill>
                <a:latin typeface="Arial"/>
                <a:ea typeface="微软雅黑"/>
                <a:sym typeface="Arial"/>
              </a:rPr>
              <a:t>:</a:t>
            </a:r>
            <a:r>
              <a:rPr lang="zh-TW" altLang="en-US" sz="3200" b="1" dirty="0" smtClean="0">
                <a:solidFill>
                  <a:schemeClr val="tx1">
                    <a:lumMod val="75000"/>
                    <a:lumOff val="25000"/>
                  </a:schemeClr>
                </a:solidFill>
                <a:latin typeface="Arial"/>
                <a:ea typeface="微软雅黑"/>
                <a:sym typeface="Arial"/>
              </a:rPr>
              <a:t>靜宜大學</a:t>
            </a:r>
            <a:endParaRPr lang="zh-CN" altLang="en-US" sz="3200" b="1" dirty="0">
              <a:solidFill>
                <a:schemeClr val="tx1">
                  <a:lumMod val="75000"/>
                  <a:lumOff val="25000"/>
                </a:schemeClr>
              </a:solidFill>
              <a:latin typeface="Arial"/>
              <a:ea typeface="微软雅黑"/>
              <a:sym typeface="Arial"/>
            </a:endParaRPr>
          </a:p>
        </p:txBody>
      </p:sp>
      <p:sp>
        <p:nvSpPr>
          <p:cNvPr id="9" name="文字方塊 8"/>
          <p:cNvSpPr txBox="1"/>
          <p:nvPr/>
        </p:nvSpPr>
        <p:spPr>
          <a:xfrm>
            <a:off x="3762375" y="3943350"/>
            <a:ext cx="3952876" cy="584775"/>
          </a:xfrm>
          <a:prstGeom prst="rect">
            <a:avLst/>
          </a:prstGeom>
          <a:noFill/>
        </p:spPr>
        <p:txBody>
          <a:bodyPr wrap="square" rtlCol="0">
            <a:spAutoFit/>
          </a:bodyPr>
          <a:lstStyle/>
          <a:p>
            <a:r>
              <a:rPr lang="zh-TW" altLang="en-US" sz="3200" b="1" dirty="0" smtClean="0">
                <a:solidFill>
                  <a:schemeClr val="tx1">
                    <a:lumMod val="75000"/>
                    <a:lumOff val="25000"/>
                  </a:schemeClr>
                </a:solidFill>
                <a:latin typeface="Arial"/>
                <a:ea typeface="微软雅黑"/>
                <a:sym typeface="Arial"/>
              </a:rPr>
              <a:t>科系</a:t>
            </a:r>
            <a:r>
              <a:rPr lang="en-US" altLang="zh-TW" sz="3200" b="1" dirty="0" smtClean="0">
                <a:solidFill>
                  <a:schemeClr val="tx1">
                    <a:lumMod val="75000"/>
                    <a:lumOff val="25000"/>
                  </a:schemeClr>
                </a:solidFill>
                <a:latin typeface="Arial"/>
                <a:ea typeface="微软雅黑"/>
                <a:sym typeface="Arial"/>
              </a:rPr>
              <a:t>:</a:t>
            </a:r>
            <a:r>
              <a:rPr lang="zh-TW" altLang="en-US" sz="3200" b="1" dirty="0" smtClean="0">
                <a:solidFill>
                  <a:schemeClr val="tx1">
                    <a:lumMod val="75000"/>
                    <a:lumOff val="25000"/>
                  </a:schemeClr>
                </a:solidFill>
                <a:latin typeface="Arial"/>
                <a:ea typeface="微软雅黑"/>
                <a:sym typeface="Arial"/>
              </a:rPr>
              <a:t>日本語文系</a:t>
            </a:r>
            <a:r>
              <a:rPr lang="en-US" altLang="zh-TW" sz="3200" b="1" dirty="0" smtClean="0">
                <a:solidFill>
                  <a:schemeClr val="tx1">
                    <a:lumMod val="75000"/>
                    <a:lumOff val="25000"/>
                  </a:schemeClr>
                </a:solidFill>
                <a:latin typeface="Arial"/>
                <a:ea typeface="微软雅黑"/>
                <a:sym typeface="Arial"/>
              </a:rPr>
              <a:t>3A</a:t>
            </a:r>
            <a:endParaRPr lang="zh-CN" altLang="en-US" sz="3200" b="1" dirty="0">
              <a:solidFill>
                <a:schemeClr val="tx1">
                  <a:lumMod val="75000"/>
                  <a:lumOff val="25000"/>
                </a:schemeClr>
              </a:solidFill>
              <a:latin typeface="Arial"/>
              <a:ea typeface="微软雅黑"/>
              <a:sym typeface="Arial"/>
            </a:endParaRPr>
          </a:p>
        </p:txBody>
      </p:sp>
      <p:sp>
        <p:nvSpPr>
          <p:cNvPr id="10" name="文字方塊 9"/>
          <p:cNvSpPr txBox="1"/>
          <p:nvPr/>
        </p:nvSpPr>
        <p:spPr>
          <a:xfrm rot="10800000" flipV="1">
            <a:off x="2857499" y="4914900"/>
            <a:ext cx="7553324" cy="523220"/>
          </a:xfrm>
          <a:prstGeom prst="rect">
            <a:avLst/>
          </a:prstGeom>
          <a:noFill/>
        </p:spPr>
        <p:txBody>
          <a:bodyPr wrap="square" rtlCol="0">
            <a:spAutoFit/>
          </a:bodyPr>
          <a:lstStyle/>
          <a:p>
            <a:r>
              <a:rPr lang="zh-TW" altLang="en-US" sz="2800" b="1" dirty="0" smtClean="0">
                <a:solidFill>
                  <a:schemeClr val="tx1">
                    <a:lumMod val="75000"/>
                    <a:lumOff val="25000"/>
                  </a:schemeClr>
                </a:solidFill>
                <a:latin typeface="Arial"/>
                <a:ea typeface="微软雅黑"/>
                <a:sym typeface="Arial"/>
              </a:rPr>
              <a:t>聯絡資訊</a:t>
            </a:r>
            <a:r>
              <a:rPr lang="en-US" altLang="zh-TW" sz="2800" b="1" dirty="0" smtClean="0">
                <a:solidFill>
                  <a:schemeClr val="tx1">
                    <a:lumMod val="75000"/>
                    <a:lumOff val="25000"/>
                  </a:schemeClr>
                </a:solidFill>
                <a:latin typeface="Arial"/>
                <a:ea typeface="微软雅黑"/>
                <a:sym typeface="Arial"/>
              </a:rPr>
              <a:t>:myapple910810@gmail.com</a:t>
            </a:r>
            <a:endParaRPr lang="zh-CN" altLang="en-US" sz="2800" b="1" dirty="0">
              <a:solidFill>
                <a:schemeClr val="tx1">
                  <a:lumMod val="75000"/>
                  <a:lumOff val="25000"/>
                </a:schemeClr>
              </a:solidFill>
              <a:latin typeface="Arial"/>
              <a:ea typeface="微软雅黑"/>
              <a:sym typeface="Arial"/>
            </a:endParaRPr>
          </a:p>
        </p:txBody>
      </p:sp>
      <p:pic>
        <p:nvPicPr>
          <p:cNvPr id="11" name="图片 11"/>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a:xfrm>
            <a:off x="6819900" y="1647824"/>
            <a:ext cx="4330426" cy="3136899"/>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11" name="矩形: 圆角 10"/>
          <p:cNvSpPr/>
          <p:nvPr/>
        </p:nvSpPr>
        <p:spPr>
          <a:xfrm>
            <a:off x="4396740" y="1200193"/>
            <a:ext cx="3398520" cy="584775"/>
          </a:xfrm>
          <a:prstGeom prst="roundRect">
            <a:avLst>
              <a:gd name="adj" fmla="val 50000"/>
            </a:avLst>
          </a:prstGeom>
          <a:solidFill>
            <a:srgbClr val="119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chemeClr val="bg1"/>
                </a:solidFill>
                <a:latin typeface="Arial"/>
                <a:ea typeface="微软雅黑"/>
                <a:sym typeface="Arial"/>
              </a:rPr>
              <a:t>目錄</a:t>
            </a:r>
            <a:endParaRPr lang="zh-CN" altLang="en-US" sz="3600" b="1" dirty="0">
              <a:solidFill>
                <a:schemeClr val="bg1"/>
              </a:solidFill>
              <a:latin typeface="Arial"/>
              <a:ea typeface="微软雅黑"/>
              <a:sym typeface="Arial"/>
            </a:endParaRPr>
          </a:p>
        </p:txBody>
      </p:sp>
      <p:grpSp>
        <p:nvGrpSpPr>
          <p:cNvPr id="15" name="组合 14"/>
          <p:cNvGrpSpPr/>
          <p:nvPr/>
        </p:nvGrpSpPr>
        <p:grpSpPr>
          <a:xfrm>
            <a:off x="2057400" y="2019300"/>
            <a:ext cx="3904953" cy="1143000"/>
            <a:chOff x="1535412" y="2804358"/>
            <a:chExt cx="3396702" cy="856956"/>
          </a:xfrm>
        </p:grpSpPr>
        <p:sp>
          <p:nvSpPr>
            <p:cNvPr id="17" name="文本框 16"/>
            <p:cNvSpPr txBox="1"/>
            <p:nvPr/>
          </p:nvSpPr>
          <p:spPr>
            <a:xfrm>
              <a:off x="1535412" y="2804358"/>
              <a:ext cx="2634701" cy="523220"/>
            </a:xfrm>
            <a:prstGeom prst="rect">
              <a:avLst/>
            </a:prstGeom>
            <a:noFill/>
          </p:spPr>
          <p:txBody>
            <a:bodyPr wrap="square" rtlCol="0">
              <a:spAutoFit/>
              <a:scene3d>
                <a:camera prst="orthographicFront"/>
                <a:lightRig rig="threePt" dir="t"/>
              </a:scene3d>
              <a:sp3d contourW="12700"/>
            </a:bodyPr>
            <a:lstStyle/>
            <a:p>
              <a:r>
                <a:rPr lang="en-US" altLang="zh-TW" sz="3200" b="1" dirty="0" smtClean="0">
                  <a:solidFill>
                    <a:schemeClr val="tx1">
                      <a:lumMod val="75000"/>
                      <a:lumOff val="25000"/>
                    </a:schemeClr>
                  </a:solidFill>
                  <a:latin typeface="Arial"/>
                  <a:ea typeface="微软雅黑"/>
                  <a:sym typeface="Arial"/>
                </a:rPr>
                <a:t>P3.</a:t>
              </a:r>
              <a:r>
                <a:rPr lang="zh-TW" altLang="en-US" sz="3200" b="1" dirty="0" smtClean="0">
                  <a:solidFill>
                    <a:schemeClr val="tx1">
                      <a:lumMod val="75000"/>
                      <a:lumOff val="25000"/>
                    </a:schemeClr>
                  </a:solidFill>
                  <a:latin typeface="Arial"/>
                  <a:ea typeface="微软雅黑"/>
                  <a:sym typeface="Arial"/>
                </a:rPr>
                <a:t>摘要</a:t>
              </a:r>
              <a:endParaRPr lang="zh-CN" altLang="en-US" sz="3200" b="1" dirty="0">
                <a:solidFill>
                  <a:schemeClr val="tx1">
                    <a:lumMod val="75000"/>
                    <a:lumOff val="25000"/>
                  </a:schemeClr>
                </a:solidFill>
                <a:latin typeface="Arial"/>
                <a:ea typeface="微软雅黑"/>
                <a:sym typeface="Arial"/>
              </a:endParaRPr>
            </a:p>
          </p:txBody>
        </p:sp>
        <p:sp>
          <p:nvSpPr>
            <p:cNvPr id="19" name="文本框 18"/>
            <p:cNvSpPr txBox="1"/>
            <p:nvPr/>
          </p:nvSpPr>
          <p:spPr>
            <a:xfrm>
              <a:off x="1535413" y="3311731"/>
              <a:ext cx="3396701" cy="349583"/>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1600" dirty="0" smtClean="0">
                  <a:solidFill>
                    <a:schemeClr val="tx1">
                      <a:lumMod val="75000"/>
                      <a:lumOff val="25000"/>
                    </a:schemeClr>
                  </a:solidFill>
                  <a:latin typeface="Arial"/>
                  <a:ea typeface="微软雅黑"/>
                  <a:sym typeface="Arial"/>
                </a:rPr>
                <a:t>簡述提案目的</a:t>
              </a:r>
              <a:endParaRPr lang="en-US" altLang="zh-CN" sz="1600" dirty="0">
                <a:solidFill>
                  <a:schemeClr val="tx1">
                    <a:lumMod val="75000"/>
                    <a:lumOff val="25000"/>
                  </a:schemeClr>
                </a:solidFill>
                <a:latin typeface="Arial"/>
                <a:ea typeface="微软雅黑"/>
                <a:sym typeface="Arial"/>
              </a:endParaRPr>
            </a:p>
          </p:txBody>
        </p:sp>
      </p:grpSp>
      <p:grpSp>
        <p:nvGrpSpPr>
          <p:cNvPr id="41" name="组合 40"/>
          <p:cNvGrpSpPr/>
          <p:nvPr/>
        </p:nvGrpSpPr>
        <p:grpSpPr>
          <a:xfrm>
            <a:off x="2009775" y="3162300"/>
            <a:ext cx="3324224" cy="1038226"/>
            <a:chOff x="1535412" y="2804358"/>
            <a:chExt cx="3396702" cy="856956"/>
          </a:xfrm>
        </p:grpSpPr>
        <p:sp>
          <p:nvSpPr>
            <p:cNvPr id="43" name="文本框 42"/>
            <p:cNvSpPr txBox="1"/>
            <p:nvPr/>
          </p:nvSpPr>
          <p:spPr>
            <a:xfrm>
              <a:off x="1535412" y="2804358"/>
              <a:ext cx="2634701" cy="565717"/>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Arial"/>
                  <a:ea typeface="微软雅黑"/>
                  <a:sym typeface="Arial"/>
                </a:rPr>
                <a:t>P4.</a:t>
              </a:r>
              <a:r>
                <a:rPr lang="zh-TW" altLang="en-US" sz="3200" b="1" dirty="0" smtClean="0">
                  <a:solidFill>
                    <a:schemeClr val="tx1">
                      <a:lumMod val="75000"/>
                      <a:lumOff val="25000"/>
                    </a:schemeClr>
                  </a:solidFill>
                  <a:latin typeface="Arial"/>
                  <a:ea typeface="微软雅黑"/>
                  <a:sym typeface="Arial"/>
                </a:rPr>
                <a:t>緒論</a:t>
              </a:r>
              <a:endParaRPr lang="zh-CN" altLang="en-US" sz="3200" b="1" dirty="0">
                <a:solidFill>
                  <a:schemeClr val="tx1">
                    <a:lumMod val="75000"/>
                    <a:lumOff val="25000"/>
                  </a:schemeClr>
                </a:solidFill>
                <a:latin typeface="Arial"/>
                <a:ea typeface="微软雅黑"/>
                <a:sym typeface="Arial"/>
              </a:endParaRPr>
            </a:p>
          </p:txBody>
        </p:sp>
        <p:sp>
          <p:nvSpPr>
            <p:cNvPr id="44" name="文本框 43"/>
            <p:cNvSpPr txBox="1"/>
            <p:nvPr/>
          </p:nvSpPr>
          <p:spPr>
            <a:xfrm>
              <a:off x="1535413" y="3311731"/>
              <a:ext cx="3396701" cy="349583"/>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1600" dirty="0" smtClean="0">
                  <a:solidFill>
                    <a:schemeClr val="tx1">
                      <a:lumMod val="75000"/>
                      <a:lumOff val="25000"/>
                    </a:schemeClr>
                  </a:solidFill>
                  <a:latin typeface="Arial"/>
                  <a:ea typeface="微软雅黑"/>
                  <a:sym typeface="Arial"/>
                </a:rPr>
                <a:t>主題、動機與目的的關連</a:t>
              </a:r>
              <a:endParaRPr lang="en-US" altLang="zh-CN" sz="1600" dirty="0">
                <a:solidFill>
                  <a:schemeClr val="tx1">
                    <a:lumMod val="75000"/>
                    <a:lumOff val="25000"/>
                  </a:schemeClr>
                </a:solidFill>
                <a:latin typeface="Arial"/>
                <a:ea typeface="微软雅黑"/>
                <a:sym typeface="Arial"/>
              </a:endParaRPr>
            </a:p>
          </p:txBody>
        </p:sp>
      </p:grpSp>
      <p:grpSp>
        <p:nvGrpSpPr>
          <p:cNvPr id="46" name="组合 45"/>
          <p:cNvGrpSpPr/>
          <p:nvPr/>
        </p:nvGrpSpPr>
        <p:grpSpPr>
          <a:xfrm>
            <a:off x="2000250" y="4371975"/>
            <a:ext cx="4981575" cy="1038226"/>
            <a:chOff x="1535412" y="2804358"/>
            <a:chExt cx="3396702" cy="803317"/>
          </a:xfrm>
        </p:grpSpPr>
        <p:sp>
          <p:nvSpPr>
            <p:cNvPr id="48" name="文本框 47"/>
            <p:cNvSpPr txBox="1"/>
            <p:nvPr/>
          </p:nvSpPr>
          <p:spPr>
            <a:xfrm>
              <a:off x="1535412" y="2804358"/>
              <a:ext cx="2911224" cy="495047"/>
            </a:xfrm>
            <a:prstGeom prst="rect">
              <a:avLst/>
            </a:prstGeom>
            <a:noFill/>
          </p:spPr>
          <p:txBody>
            <a:bodyPr wrap="square" rtlCol="0">
              <a:spAutoFit/>
              <a:scene3d>
                <a:camera prst="orthographicFront"/>
                <a:lightRig rig="threePt" dir="t"/>
              </a:scene3d>
              <a:sp3d contourW="12700"/>
            </a:bodyPr>
            <a:lstStyle/>
            <a:p>
              <a:r>
                <a:rPr lang="en-US" altLang="zh-TW" sz="3200" b="1" dirty="0" smtClean="0">
                  <a:solidFill>
                    <a:schemeClr val="tx1">
                      <a:lumMod val="75000"/>
                      <a:lumOff val="25000"/>
                    </a:schemeClr>
                  </a:solidFill>
                  <a:latin typeface="Arial"/>
                  <a:ea typeface="微软雅黑"/>
                  <a:sym typeface="Arial"/>
                </a:rPr>
                <a:t>P5.</a:t>
              </a:r>
              <a:r>
                <a:rPr lang="zh-TW" altLang="en-US" sz="3200" b="1" dirty="0" smtClean="0">
                  <a:solidFill>
                    <a:schemeClr val="tx1">
                      <a:lumMod val="75000"/>
                      <a:lumOff val="25000"/>
                    </a:schemeClr>
                  </a:solidFill>
                  <a:latin typeface="Arial"/>
                  <a:ea typeface="微软雅黑"/>
                  <a:sym typeface="Arial"/>
                </a:rPr>
                <a:t>人文設計理念</a:t>
              </a:r>
              <a:endParaRPr lang="zh-CN" altLang="en-US" sz="3200" b="1" dirty="0">
                <a:solidFill>
                  <a:schemeClr val="tx1">
                    <a:lumMod val="75000"/>
                    <a:lumOff val="25000"/>
                  </a:schemeClr>
                </a:solidFill>
                <a:latin typeface="Arial"/>
                <a:ea typeface="微软雅黑"/>
                <a:sym typeface="Arial"/>
              </a:endParaRPr>
            </a:p>
          </p:txBody>
        </p:sp>
        <p:sp>
          <p:nvSpPr>
            <p:cNvPr id="49" name="文本框 48"/>
            <p:cNvSpPr txBox="1"/>
            <p:nvPr/>
          </p:nvSpPr>
          <p:spPr>
            <a:xfrm>
              <a:off x="1535413" y="3311732"/>
              <a:ext cx="3396701" cy="295943"/>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1600" dirty="0" smtClean="0">
                  <a:solidFill>
                    <a:schemeClr val="tx1">
                      <a:lumMod val="75000"/>
                      <a:lumOff val="25000"/>
                    </a:schemeClr>
                  </a:solidFill>
                  <a:latin typeface="Arial"/>
                  <a:ea typeface="微软雅黑"/>
                  <a:sym typeface="Arial"/>
                </a:rPr>
                <a:t>此文案與人文主題的關連</a:t>
              </a:r>
              <a:endParaRPr lang="en-US" altLang="zh-CN" sz="1600" dirty="0">
                <a:solidFill>
                  <a:schemeClr val="tx1">
                    <a:lumMod val="75000"/>
                    <a:lumOff val="25000"/>
                  </a:schemeClr>
                </a:solidFill>
                <a:latin typeface="Arial"/>
                <a:ea typeface="微软雅黑"/>
                <a:sym typeface="Arial"/>
              </a:endParaRPr>
            </a:p>
          </p:txBody>
        </p:sp>
      </p:grpSp>
      <p:grpSp>
        <p:nvGrpSpPr>
          <p:cNvPr id="51" name="组合 50"/>
          <p:cNvGrpSpPr/>
          <p:nvPr/>
        </p:nvGrpSpPr>
        <p:grpSpPr>
          <a:xfrm>
            <a:off x="7781925" y="2000249"/>
            <a:ext cx="4410074" cy="2052577"/>
            <a:chOff x="1535412" y="2804353"/>
            <a:chExt cx="3567844" cy="1505991"/>
          </a:xfrm>
        </p:grpSpPr>
        <p:sp>
          <p:nvSpPr>
            <p:cNvPr id="53" name="文本框 52"/>
            <p:cNvSpPr txBox="1"/>
            <p:nvPr/>
          </p:nvSpPr>
          <p:spPr>
            <a:xfrm>
              <a:off x="1535412" y="2804353"/>
              <a:ext cx="2913794" cy="1505991"/>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Arial"/>
                  <a:ea typeface="微软雅黑"/>
                  <a:sym typeface="Arial"/>
                </a:rPr>
                <a:t>P6.</a:t>
              </a:r>
              <a:r>
                <a:rPr lang="zh-TW" altLang="en-US" sz="3200" b="1" dirty="0" smtClean="0">
                  <a:solidFill>
                    <a:schemeClr val="tx1">
                      <a:lumMod val="75000"/>
                      <a:lumOff val="25000"/>
                    </a:schemeClr>
                  </a:solidFill>
                  <a:latin typeface="Arial"/>
                  <a:ea typeface="微软雅黑"/>
                  <a:sym typeface="Arial"/>
                </a:rPr>
                <a:t>生成</a:t>
              </a:r>
              <a:r>
                <a:rPr lang="en-US" altLang="zh-TW" sz="3200" b="1" dirty="0" smtClean="0">
                  <a:solidFill>
                    <a:schemeClr val="tx1">
                      <a:lumMod val="75000"/>
                      <a:lumOff val="25000"/>
                    </a:schemeClr>
                  </a:solidFill>
                  <a:latin typeface="Arial"/>
                  <a:ea typeface="微软雅黑"/>
                  <a:sym typeface="Arial"/>
                </a:rPr>
                <a:t>AI</a:t>
              </a:r>
              <a:r>
                <a:rPr lang="zh-TW" altLang="en-US" sz="3200" b="1" dirty="0" smtClean="0">
                  <a:solidFill>
                    <a:schemeClr val="tx1">
                      <a:lumMod val="75000"/>
                      <a:lumOff val="25000"/>
                    </a:schemeClr>
                  </a:solidFill>
                  <a:latin typeface="Arial"/>
                  <a:ea typeface="微软雅黑"/>
                  <a:sym typeface="Arial"/>
                </a:rPr>
                <a:t>的應用</a:t>
              </a:r>
              <a:endParaRPr lang="en-US" altLang="zh-TW"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p:txBody>
        </p:sp>
        <p:sp>
          <p:nvSpPr>
            <p:cNvPr id="54" name="文本框 53"/>
            <p:cNvSpPr txBox="1"/>
            <p:nvPr/>
          </p:nvSpPr>
          <p:spPr>
            <a:xfrm>
              <a:off x="1535413" y="3311730"/>
              <a:ext cx="3567843" cy="132015"/>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1600" dirty="0" smtClean="0">
                  <a:solidFill>
                    <a:schemeClr val="tx1">
                      <a:lumMod val="75000"/>
                      <a:lumOff val="25000"/>
                    </a:schemeClr>
                  </a:solidFill>
                  <a:latin typeface="Arial"/>
                  <a:ea typeface="微软雅黑"/>
                  <a:sym typeface="Arial"/>
                </a:rPr>
                <a:t>說明如何用</a:t>
              </a:r>
              <a:r>
                <a:rPr lang="en-US" altLang="zh-TW" sz="1600" dirty="0" smtClean="0">
                  <a:solidFill>
                    <a:schemeClr val="tx1">
                      <a:lumMod val="75000"/>
                      <a:lumOff val="25000"/>
                    </a:schemeClr>
                  </a:solidFill>
                  <a:latin typeface="Arial"/>
                  <a:ea typeface="微软雅黑"/>
                  <a:sym typeface="Arial"/>
                </a:rPr>
                <a:t>AI</a:t>
              </a:r>
              <a:r>
                <a:rPr lang="zh-TW" altLang="en-US" sz="1600" dirty="0" smtClean="0">
                  <a:solidFill>
                    <a:schemeClr val="tx1">
                      <a:lumMod val="75000"/>
                      <a:lumOff val="25000"/>
                    </a:schemeClr>
                  </a:solidFill>
                  <a:latin typeface="Arial"/>
                  <a:ea typeface="微软雅黑"/>
                  <a:sym typeface="Arial"/>
                </a:rPr>
                <a:t>進行協作</a:t>
              </a:r>
              <a:endParaRPr lang="en-US" altLang="zh-CN" sz="1600" dirty="0">
                <a:solidFill>
                  <a:schemeClr val="tx1">
                    <a:lumMod val="75000"/>
                    <a:lumOff val="25000"/>
                  </a:schemeClr>
                </a:solidFill>
                <a:latin typeface="Arial"/>
                <a:ea typeface="微软雅黑"/>
                <a:sym typeface="Arial"/>
              </a:endParaRPr>
            </a:p>
          </p:txBody>
        </p:sp>
      </p:grpSp>
      <p:sp>
        <p:nvSpPr>
          <p:cNvPr id="20" name="TextBox 4">
            <a:extLst>
              <a:ext uri="{FF2B5EF4-FFF2-40B4-BE49-F238E27FC236}">
                <a16:creationId xmlns=""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23" name="文字方塊 22"/>
          <p:cNvSpPr txBox="1"/>
          <p:nvPr/>
        </p:nvSpPr>
        <p:spPr>
          <a:xfrm>
            <a:off x="7810500" y="3409950"/>
            <a:ext cx="3352800" cy="584775"/>
          </a:xfrm>
          <a:prstGeom prst="rect">
            <a:avLst/>
          </a:prstGeom>
          <a:noFill/>
        </p:spPr>
        <p:txBody>
          <a:bodyPr wrap="square" rtlCol="0">
            <a:spAutoFit/>
          </a:bodyPr>
          <a:lstStyle/>
          <a:p>
            <a:endParaRPr lang="zh-CN" altLang="en-US" sz="3200" b="1" dirty="0">
              <a:solidFill>
                <a:schemeClr val="tx1">
                  <a:lumMod val="75000"/>
                  <a:lumOff val="25000"/>
                </a:schemeClr>
              </a:solidFill>
              <a:latin typeface="Arial"/>
              <a:ea typeface="微软雅黑"/>
              <a:sym typeface="Arial"/>
            </a:endParaRPr>
          </a:p>
        </p:txBody>
      </p:sp>
      <p:sp>
        <p:nvSpPr>
          <p:cNvPr id="24" name="文字方塊 23"/>
          <p:cNvSpPr txBox="1"/>
          <p:nvPr/>
        </p:nvSpPr>
        <p:spPr>
          <a:xfrm>
            <a:off x="7810500" y="3133725"/>
            <a:ext cx="3238500" cy="584775"/>
          </a:xfrm>
          <a:prstGeom prst="rect">
            <a:avLst/>
          </a:prstGeom>
          <a:noFill/>
        </p:spPr>
        <p:txBody>
          <a:bodyPr wrap="square" rtlCol="0">
            <a:spAutoFit/>
          </a:bodyPr>
          <a:lstStyle/>
          <a:p>
            <a:endParaRPr lang="en-US" altLang="zh-TW" sz="3200" b="1" dirty="0" smtClean="0">
              <a:solidFill>
                <a:schemeClr val="tx1">
                  <a:lumMod val="75000"/>
                  <a:lumOff val="25000"/>
                </a:schemeClr>
              </a:solidFill>
              <a:latin typeface="Arial"/>
              <a:ea typeface="微软雅黑"/>
              <a:sym typeface="Arial"/>
            </a:endParaRPr>
          </a:p>
        </p:txBody>
      </p:sp>
      <p:sp>
        <p:nvSpPr>
          <p:cNvPr id="26" name="文本框 52"/>
          <p:cNvSpPr txBox="1"/>
          <p:nvPr/>
        </p:nvSpPr>
        <p:spPr>
          <a:xfrm>
            <a:off x="7829550" y="3209925"/>
            <a:ext cx="3706403" cy="2062103"/>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Arial"/>
                <a:ea typeface="微软雅黑"/>
                <a:sym typeface="Arial"/>
              </a:rPr>
              <a:t>P7.</a:t>
            </a:r>
            <a:r>
              <a:rPr lang="zh-TW" altLang="en-US" sz="3200" b="1" dirty="0" smtClean="0">
                <a:solidFill>
                  <a:schemeClr val="tx1">
                    <a:lumMod val="75000"/>
                    <a:lumOff val="25000"/>
                  </a:schemeClr>
                </a:solidFill>
                <a:latin typeface="Arial"/>
                <a:ea typeface="微软雅黑"/>
                <a:sym typeface="Arial"/>
              </a:rPr>
              <a:t>設計成果</a:t>
            </a:r>
            <a:endParaRPr lang="en-US" altLang="zh-TW"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p:txBody>
      </p:sp>
      <p:sp>
        <p:nvSpPr>
          <p:cNvPr id="28" name="文本框 52"/>
          <p:cNvSpPr txBox="1"/>
          <p:nvPr/>
        </p:nvSpPr>
        <p:spPr>
          <a:xfrm>
            <a:off x="7934325" y="2143123"/>
            <a:ext cx="3601628" cy="2062103"/>
          </a:xfrm>
          <a:prstGeom prst="rect">
            <a:avLst/>
          </a:prstGeom>
          <a:noFill/>
        </p:spPr>
        <p:txBody>
          <a:bodyPr wrap="square" rtlCol="0">
            <a:spAutoFit/>
            <a:scene3d>
              <a:camera prst="orthographicFront"/>
              <a:lightRig rig="threePt" dir="t"/>
            </a:scene3d>
            <a:sp3d contourW="12700"/>
          </a:bodyPr>
          <a:lstStyle/>
          <a:p>
            <a:endParaRPr lang="en-US" altLang="zh-TW"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p:txBody>
      </p:sp>
      <p:sp>
        <p:nvSpPr>
          <p:cNvPr id="29" name="文本框 52"/>
          <p:cNvSpPr txBox="1"/>
          <p:nvPr/>
        </p:nvSpPr>
        <p:spPr>
          <a:xfrm>
            <a:off x="7848600" y="4371975"/>
            <a:ext cx="3839753" cy="2062103"/>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Arial"/>
                <a:ea typeface="微软雅黑"/>
                <a:sym typeface="Arial"/>
              </a:rPr>
              <a:t>P8.</a:t>
            </a:r>
            <a:r>
              <a:rPr lang="zh-TW" altLang="en-US" sz="3200" b="1" dirty="0" smtClean="0">
                <a:solidFill>
                  <a:schemeClr val="tx1">
                    <a:lumMod val="75000"/>
                    <a:lumOff val="25000"/>
                  </a:schemeClr>
                </a:solidFill>
                <a:latin typeface="Arial"/>
                <a:ea typeface="微软雅黑"/>
                <a:sym typeface="Arial"/>
              </a:rPr>
              <a:t>結論</a:t>
            </a:r>
            <a:endParaRPr lang="en-US" altLang="zh-TW"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a:p>
            <a:endParaRPr lang="en-US" altLang="zh-CN" sz="3200" b="1" dirty="0" smtClean="0">
              <a:solidFill>
                <a:schemeClr val="tx1">
                  <a:lumMod val="75000"/>
                  <a:lumOff val="25000"/>
                </a:schemeClr>
              </a:solidFill>
              <a:latin typeface="Arial"/>
              <a:ea typeface="微软雅黑"/>
              <a:sym typeface="Arial"/>
            </a:endParaRPr>
          </a:p>
        </p:txBody>
      </p:sp>
      <p:sp>
        <p:nvSpPr>
          <p:cNvPr id="37" name="文本框 53"/>
          <p:cNvSpPr txBox="1"/>
          <p:nvPr/>
        </p:nvSpPr>
        <p:spPr>
          <a:xfrm>
            <a:off x="7867650" y="4895851"/>
            <a:ext cx="4476749" cy="351315"/>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1600" dirty="0" smtClean="0">
                <a:solidFill>
                  <a:schemeClr val="tx1">
                    <a:lumMod val="75000"/>
                    <a:lumOff val="25000"/>
                  </a:schemeClr>
                </a:solidFill>
                <a:latin typeface="Arial"/>
                <a:ea typeface="微软雅黑"/>
                <a:sym typeface="Arial"/>
              </a:rPr>
              <a:t>總結</a:t>
            </a:r>
            <a:endParaRPr lang="en-US" altLang="zh-CN" sz="1600" dirty="0">
              <a:solidFill>
                <a:schemeClr val="tx1">
                  <a:lumMod val="75000"/>
                  <a:lumOff val="25000"/>
                </a:schemeClr>
              </a:solidFill>
              <a:latin typeface="Arial"/>
              <a:ea typeface="微软雅黑"/>
              <a:sym typeface="Arial"/>
            </a:endParaRPr>
          </a:p>
        </p:txBody>
      </p:sp>
      <p:sp>
        <p:nvSpPr>
          <p:cNvPr id="38" name="文本框 53"/>
          <p:cNvSpPr txBox="1"/>
          <p:nvPr/>
        </p:nvSpPr>
        <p:spPr>
          <a:xfrm>
            <a:off x="7839075" y="3736355"/>
            <a:ext cx="3362326"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1600" dirty="0" smtClean="0">
                <a:solidFill>
                  <a:schemeClr val="tx1">
                    <a:lumMod val="75000"/>
                    <a:lumOff val="25000"/>
                  </a:schemeClr>
                </a:solidFill>
                <a:latin typeface="Arial"/>
                <a:ea typeface="微软雅黑"/>
                <a:sym typeface="Arial"/>
              </a:rPr>
              <a:t>展示設計成果</a:t>
            </a:r>
            <a:endParaRPr lang="en-US" altLang="zh-CN" sz="1600" dirty="0">
              <a:solidFill>
                <a:schemeClr val="tx1">
                  <a:lumMod val="75000"/>
                  <a:lumOff val="25000"/>
                </a:schemeClr>
              </a:solidFill>
              <a:latin typeface="Arial"/>
              <a:ea typeface="微软雅黑"/>
              <a:sym typeface="Arial"/>
            </a:endParaRPr>
          </a:p>
        </p:txBody>
      </p:sp>
      <p:pic>
        <p:nvPicPr>
          <p:cNvPr id="25" name="图片 16"/>
          <p:cNvPicPr>
            <a:picLocks noChangeAspect="1"/>
          </p:cNvPicPr>
          <p:nvPr/>
        </p:nvPicPr>
        <p:blipFill rotWithShape="1">
          <a:blip r:embed="rId3" cstate="screen">
            <a:extLst>
              <a:ext uri="{28A0092B-C50C-407E-A947-70E740481C1C}">
                <a14:useLocalDpi xmlns="" xmlns:a14="http://schemas.microsoft.com/office/drawing/2010/main"/>
              </a:ext>
            </a:extLst>
          </a:blip>
          <a:srcRect/>
          <a:stretch>
            <a:fillRect/>
          </a:stretch>
        </p:blipFill>
        <p:spPr>
          <a:xfrm>
            <a:off x="4686299" y="2181225"/>
            <a:ext cx="3114676" cy="2851996"/>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p:nvPr/>
        </p:nvSpPr>
        <p:spPr>
          <a:xfrm>
            <a:off x="6591400" y="1621922"/>
            <a:ext cx="1109012" cy="387780"/>
          </a:xfrm>
          <a:prstGeom prst="rect">
            <a:avLst/>
          </a:prstGeom>
        </p:spPr>
        <p:txBody>
          <a:bodyPr wrap="none" lIns="109710" tIns="54855" rIns="109710" bIns="54855">
            <a:noAutofit/>
          </a:bodyPr>
          <a:lstStyle/>
          <a:p>
            <a:r>
              <a:rPr lang="zh-TW" altLang="en-US" spc="300" dirty="0" smtClean="0">
                <a:latin typeface="Arial"/>
                <a:ea typeface="微软雅黑"/>
                <a:sym typeface="Arial"/>
              </a:rPr>
              <a:t>文案主題</a:t>
            </a:r>
            <a:endParaRPr lang="zh-CN" altLang="en-US" spc="300" dirty="0">
              <a:latin typeface="Arial"/>
              <a:ea typeface="微软雅黑"/>
              <a:sym typeface="Arial"/>
            </a:endParaRPr>
          </a:p>
        </p:txBody>
      </p:sp>
      <p:sp>
        <p:nvSpPr>
          <p:cNvPr id="24" name="TextBox 10"/>
          <p:cNvSpPr txBox="1"/>
          <p:nvPr/>
        </p:nvSpPr>
        <p:spPr>
          <a:xfrm>
            <a:off x="6591399" y="1930813"/>
            <a:ext cx="5171147" cy="517046"/>
          </a:xfrm>
          <a:prstGeom prst="rect">
            <a:avLst/>
          </a:prstGeom>
          <a:noFill/>
        </p:spPr>
        <p:txBody>
          <a:bodyPr wrap="square" lIns="109710" tIns="54855" rIns="109710" bIns="54855">
            <a:spAutoFit/>
          </a:bodyPr>
          <a:lstStyle/>
          <a:p>
            <a:pPr>
              <a:lnSpc>
                <a:spcPct val="120000"/>
              </a:lnSpc>
              <a:defRPr/>
            </a:pPr>
            <a:r>
              <a:rPr lang="zh-TW" altLang="en-US" sz="1100" spc="300" dirty="0" smtClean="0">
                <a:solidFill>
                  <a:schemeClr val="tx2"/>
                </a:solidFill>
                <a:latin typeface="UD Digi Kyokasho NK-B" pitchFamily="18" charset="-128"/>
                <a:ea typeface="UD Digi Kyokasho NK-B" pitchFamily="18" charset="-128"/>
                <a:sym typeface="Arial"/>
              </a:rPr>
              <a:t>以視物為主軸</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點到心對事物的洞察與關心</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不侷限於動物保育、生態保育、地球人文之關懷</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及身邊所有需要視察留心之事</a:t>
            </a:r>
            <a:r>
              <a:rPr lang="zh-TW" altLang="en-US" sz="1100" spc="300" dirty="0" smtClean="0">
                <a:solidFill>
                  <a:schemeClr val="tx2"/>
                </a:solidFill>
                <a:latin typeface="Arial"/>
                <a:ea typeface="微软雅黑"/>
                <a:sym typeface="Arial"/>
              </a:rPr>
              <a:t>。</a:t>
            </a:r>
            <a:endParaRPr lang="en-US" altLang="zh-TW" sz="1100" spc="300" dirty="0" smtClean="0">
              <a:solidFill>
                <a:schemeClr val="tx2"/>
              </a:solidFill>
              <a:latin typeface="Arial"/>
              <a:ea typeface="微软雅黑"/>
              <a:sym typeface="Arial"/>
            </a:endParaRPr>
          </a:p>
        </p:txBody>
      </p:sp>
      <p:sp>
        <p:nvSpPr>
          <p:cNvPr id="25" name="Rectangle 9"/>
          <p:cNvSpPr/>
          <p:nvPr/>
        </p:nvSpPr>
        <p:spPr>
          <a:xfrm>
            <a:off x="6591400" y="2574651"/>
            <a:ext cx="1109012" cy="387780"/>
          </a:xfrm>
          <a:prstGeom prst="rect">
            <a:avLst/>
          </a:prstGeom>
        </p:spPr>
        <p:txBody>
          <a:bodyPr wrap="none" lIns="109710" tIns="54855" rIns="109710" bIns="54855">
            <a:noAutofit/>
          </a:bodyPr>
          <a:lstStyle/>
          <a:p>
            <a:r>
              <a:rPr lang="zh-TW" altLang="en-US" spc="300" dirty="0" smtClean="0">
                <a:latin typeface="Arial"/>
                <a:ea typeface="微软雅黑"/>
                <a:sym typeface="Arial"/>
              </a:rPr>
              <a:t>目標</a:t>
            </a:r>
            <a:endParaRPr lang="zh-CN" altLang="en-US" spc="300" dirty="0">
              <a:latin typeface="Arial"/>
              <a:ea typeface="微软雅黑"/>
              <a:sym typeface="Arial"/>
            </a:endParaRPr>
          </a:p>
        </p:txBody>
      </p:sp>
      <p:sp>
        <p:nvSpPr>
          <p:cNvPr id="26" name="TextBox 10"/>
          <p:cNvSpPr txBox="1"/>
          <p:nvPr/>
        </p:nvSpPr>
        <p:spPr>
          <a:xfrm>
            <a:off x="6591400" y="2883542"/>
            <a:ext cx="5171146" cy="720179"/>
          </a:xfrm>
          <a:prstGeom prst="rect">
            <a:avLst/>
          </a:prstGeom>
          <a:noFill/>
        </p:spPr>
        <p:txBody>
          <a:bodyPr wrap="square" lIns="109710" tIns="54855" rIns="109710" bIns="54855">
            <a:spAutoFit/>
          </a:bodyPr>
          <a:lstStyle/>
          <a:p>
            <a:pPr>
              <a:lnSpc>
                <a:spcPct val="120000"/>
              </a:lnSpc>
              <a:defRPr/>
            </a:pPr>
            <a:r>
              <a:rPr lang="zh-TW" altLang="en-US" sz="1100" spc="300" dirty="0" smtClean="0">
                <a:solidFill>
                  <a:schemeClr val="tx2"/>
                </a:solidFill>
                <a:latin typeface="UD Digi Kyokasho NK-B" pitchFamily="18" charset="-128"/>
                <a:ea typeface="UD Digi Kyokasho NK-B" pitchFamily="18" charset="-128"/>
                <a:sym typeface="Arial"/>
              </a:rPr>
              <a:t>因應現代人對於世界上很多可以做小事幫助的事以及身邊發生須留意的是</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較無興趣</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偏向科技冷漠</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身為地球上的居民</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希望能夠提升民眾的對於各種事情的關懷以及惻隱之心</a:t>
            </a:r>
            <a:r>
              <a:rPr lang="zh-TW" altLang="en-US" sz="1100" spc="300" dirty="0" smtClean="0">
                <a:solidFill>
                  <a:schemeClr val="tx2"/>
                </a:solidFill>
                <a:latin typeface="Arial"/>
                <a:ea typeface="微软雅黑"/>
                <a:sym typeface="Arial"/>
              </a:rPr>
              <a:t>。</a:t>
            </a:r>
            <a:endParaRPr lang="zh-CN" altLang="en-US" sz="1100" spc="300" dirty="0">
              <a:solidFill>
                <a:schemeClr val="tx2"/>
              </a:solidFill>
              <a:latin typeface="Arial"/>
              <a:ea typeface="微软雅黑"/>
              <a:sym typeface="Arial"/>
            </a:endParaRPr>
          </a:p>
        </p:txBody>
      </p:sp>
      <p:sp>
        <p:nvSpPr>
          <p:cNvPr id="27" name="Rectangle 9"/>
          <p:cNvSpPr/>
          <p:nvPr/>
        </p:nvSpPr>
        <p:spPr>
          <a:xfrm>
            <a:off x="6591400" y="3527380"/>
            <a:ext cx="1109012" cy="387780"/>
          </a:xfrm>
          <a:prstGeom prst="rect">
            <a:avLst/>
          </a:prstGeom>
        </p:spPr>
        <p:txBody>
          <a:bodyPr wrap="none" lIns="109710" tIns="54855" rIns="109710" bIns="54855">
            <a:noAutofit/>
          </a:bodyPr>
          <a:lstStyle/>
          <a:p>
            <a:r>
              <a:rPr lang="zh-TW" altLang="en-US" spc="300" dirty="0" smtClean="0">
                <a:latin typeface="Arial"/>
                <a:ea typeface="微软雅黑"/>
                <a:sym typeface="Arial"/>
              </a:rPr>
              <a:t>理念</a:t>
            </a:r>
            <a:endParaRPr lang="zh-CN" altLang="en-US" spc="300" dirty="0">
              <a:latin typeface="Arial"/>
              <a:ea typeface="微软雅黑"/>
              <a:sym typeface="Arial"/>
            </a:endParaRPr>
          </a:p>
        </p:txBody>
      </p:sp>
      <p:sp>
        <p:nvSpPr>
          <p:cNvPr id="28" name="TextBox 10"/>
          <p:cNvSpPr txBox="1"/>
          <p:nvPr/>
        </p:nvSpPr>
        <p:spPr>
          <a:xfrm>
            <a:off x="6591399" y="3836271"/>
            <a:ext cx="5171145" cy="517046"/>
          </a:xfrm>
          <a:prstGeom prst="rect">
            <a:avLst/>
          </a:prstGeom>
          <a:noFill/>
        </p:spPr>
        <p:txBody>
          <a:bodyPr wrap="square" lIns="109710" tIns="54855" rIns="109710" bIns="54855">
            <a:spAutoFit/>
          </a:bodyPr>
          <a:lstStyle/>
          <a:p>
            <a:pPr>
              <a:lnSpc>
                <a:spcPct val="120000"/>
              </a:lnSpc>
              <a:defRPr/>
            </a:pPr>
            <a:r>
              <a:rPr lang="zh-TW" altLang="en-US" sz="1100" spc="300" dirty="0" smtClean="0">
                <a:solidFill>
                  <a:schemeClr val="tx2"/>
                </a:solidFill>
                <a:latin typeface="UD Digi Kyokasho NK-B" pitchFamily="18" charset="-128"/>
                <a:ea typeface="UD Digi Kyokasho NK-B" pitchFamily="18" charset="-128"/>
                <a:sym typeface="Arial"/>
              </a:rPr>
              <a:t>與</a:t>
            </a:r>
            <a:r>
              <a:rPr lang="en-US" altLang="zh-TW" sz="1100" spc="300" dirty="0" smtClean="0">
                <a:solidFill>
                  <a:schemeClr val="tx2"/>
                </a:solidFill>
                <a:latin typeface="UD Digi Kyokasho NK-B" pitchFamily="18" charset="-128"/>
                <a:ea typeface="UD Digi Kyokasho NK-B" pitchFamily="18" charset="-128"/>
                <a:sym typeface="Arial"/>
              </a:rPr>
              <a:t>AI</a:t>
            </a:r>
            <a:r>
              <a:rPr lang="zh-TW" altLang="en-US" sz="1100" spc="300" dirty="0" smtClean="0">
                <a:solidFill>
                  <a:schemeClr val="tx2"/>
                </a:solidFill>
                <a:latin typeface="UD Digi Kyokasho NK-B" pitchFamily="18" charset="-128"/>
                <a:ea typeface="UD Digi Kyokasho NK-B" pitchFamily="18" charset="-128"/>
                <a:sym typeface="Arial"/>
              </a:rPr>
              <a:t>配合進行整個主題的探討，以視物為起點</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再到觀物</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最後關物以及心念的</a:t>
            </a:r>
            <a:r>
              <a:rPr lang="zh-TW" altLang="en-US" sz="1100" spc="300" smtClean="0">
                <a:solidFill>
                  <a:schemeClr val="tx2"/>
                </a:solidFill>
                <a:latin typeface="UD Digi Kyokasho NK-B" pitchFamily="18" charset="-128"/>
                <a:ea typeface="UD Digi Kyokasho NK-B" pitchFamily="18" charset="-128"/>
                <a:sym typeface="Arial"/>
              </a:rPr>
              <a:t>培養</a:t>
            </a:r>
            <a:r>
              <a:rPr lang="zh-TW" altLang="en-US" sz="1100" spc="300" smtClean="0">
                <a:solidFill>
                  <a:schemeClr val="tx2"/>
                </a:solidFill>
                <a:latin typeface="UD Digi Kyokasho NK-B" pitchFamily="18" charset="-128"/>
                <a:ea typeface="UD Digi Kyokasho NK-B" pitchFamily="18" charset="-128"/>
                <a:sym typeface="Arial"/>
              </a:rPr>
              <a:t>整理。</a:t>
            </a:r>
            <a:endParaRPr lang="zh-CN" altLang="en-US" sz="1100" spc="300" dirty="0">
              <a:solidFill>
                <a:schemeClr val="tx2"/>
              </a:solidFill>
              <a:latin typeface="UD Digi Kyokasho NK-B" pitchFamily="18" charset="-128"/>
              <a:ea typeface="UD Digi Kyokasho NK-B" pitchFamily="18" charset="-128"/>
              <a:sym typeface="Arial"/>
            </a:endParaRPr>
          </a:p>
        </p:txBody>
      </p:sp>
      <p:sp>
        <p:nvSpPr>
          <p:cNvPr id="41" name="Rectangle 9"/>
          <p:cNvSpPr/>
          <p:nvPr/>
        </p:nvSpPr>
        <p:spPr>
          <a:xfrm>
            <a:off x="6591400" y="4480109"/>
            <a:ext cx="1109012" cy="387780"/>
          </a:xfrm>
          <a:prstGeom prst="rect">
            <a:avLst/>
          </a:prstGeom>
        </p:spPr>
        <p:txBody>
          <a:bodyPr wrap="none" lIns="109710" tIns="54855" rIns="109710" bIns="54855">
            <a:noAutofit/>
          </a:bodyPr>
          <a:lstStyle/>
          <a:p>
            <a:r>
              <a:rPr lang="zh-TW" altLang="en-US" spc="300" dirty="0" smtClean="0">
                <a:latin typeface="Arial"/>
                <a:ea typeface="微软雅黑"/>
                <a:sym typeface="Arial"/>
              </a:rPr>
              <a:t>預期的影響</a:t>
            </a:r>
            <a:endParaRPr lang="zh-CN" altLang="en-US" spc="300" dirty="0">
              <a:latin typeface="Arial"/>
              <a:ea typeface="微软雅黑"/>
              <a:sym typeface="Arial"/>
            </a:endParaRPr>
          </a:p>
        </p:txBody>
      </p:sp>
      <p:sp>
        <p:nvSpPr>
          <p:cNvPr id="42" name="TextBox 10"/>
          <p:cNvSpPr txBox="1"/>
          <p:nvPr/>
        </p:nvSpPr>
        <p:spPr>
          <a:xfrm>
            <a:off x="6591400" y="4789000"/>
            <a:ext cx="5171144" cy="517046"/>
          </a:xfrm>
          <a:prstGeom prst="rect">
            <a:avLst/>
          </a:prstGeom>
          <a:noFill/>
        </p:spPr>
        <p:txBody>
          <a:bodyPr wrap="square" lIns="109710" tIns="54855" rIns="109710" bIns="54855">
            <a:spAutoFit/>
          </a:bodyPr>
          <a:lstStyle/>
          <a:p>
            <a:pPr>
              <a:lnSpc>
                <a:spcPct val="120000"/>
              </a:lnSpc>
              <a:defRPr/>
            </a:pPr>
            <a:r>
              <a:rPr lang="zh-TW" altLang="en-US" sz="1100" spc="300" dirty="0" smtClean="0">
                <a:solidFill>
                  <a:schemeClr val="tx2"/>
                </a:solidFill>
                <a:latin typeface="UD Digi Kyokasho NK-B" pitchFamily="18" charset="-128"/>
                <a:ea typeface="UD Digi Kyokasho NK-B" pitchFamily="18" charset="-128"/>
                <a:sym typeface="Arial"/>
              </a:rPr>
              <a:t>透過文案的設計</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使大家的視察心重新覺醒</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並對小小的奉獻感到開心</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也許並不一定能做很多事</a:t>
            </a:r>
            <a:r>
              <a:rPr lang="en-US" altLang="zh-TW" sz="1100" spc="300" dirty="0" smtClean="0">
                <a:solidFill>
                  <a:schemeClr val="tx2"/>
                </a:solidFill>
                <a:latin typeface="UD Digi Kyokasho NK-B" pitchFamily="18" charset="-128"/>
                <a:ea typeface="UD Digi Kyokasho NK-B" pitchFamily="18" charset="-128"/>
                <a:sym typeface="Arial"/>
              </a:rPr>
              <a:t>,</a:t>
            </a:r>
            <a:r>
              <a:rPr lang="zh-TW" altLang="en-US" sz="1100" spc="300" dirty="0" smtClean="0">
                <a:solidFill>
                  <a:schemeClr val="tx2"/>
                </a:solidFill>
                <a:latin typeface="UD Digi Kyokasho NK-B" pitchFamily="18" charset="-128"/>
                <a:ea typeface="UD Digi Kyokasho NK-B" pitchFamily="18" charset="-128"/>
                <a:sym typeface="Arial"/>
              </a:rPr>
              <a:t>但至少會願意盡一份心力。</a:t>
            </a:r>
            <a:endParaRPr lang="en-US" altLang="zh-TW" sz="1100" spc="300" dirty="0" smtClean="0">
              <a:solidFill>
                <a:schemeClr val="tx2"/>
              </a:solidFill>
              <a:latin typeface="UD Digi Kyokasho NK-B" pitchFamily="18" charset="-128"/>
              <a:ea typeface="UD Digi Kyokasho NK-B" pitchFamily="18" charset="-128"/>
              <a:sym typeface="Arial"/>
            </a:endParaRPr>
          </a:p>
        </p:txBody>
      </p:sp>
      <p:pic>
        <p:nvPicPr>
          <p:cNvPr id="43" name="图片 42"/>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099448" y="-19050"/>
            <a:ext cx="3859003" cy="6858000"/>
          </a:xfrm>
          <a:prstGeom prst="rect">
            <a:avLst/>
          </a:prstGeom>
        </p:spPr>
      </p:pic>
      <p:sp>
        <p:nvSpPr>
          <p:cNvPr id="45" name="文本框 28"/>
          <p:cNvSpPr txBox="1"/>
          <p:nvPr/>
        </p:nvSpPr>
        <p:spPr>
          <a:xfrm>
            <a:off x="3601448" y="562250"/>
            <a:ext cx="5141366" cy="769441"/>
          </a:xfrm>
          <a:prstGeom prst="rect">
            <a:avLst/>
          </a:prstGeom>
          <a:noFill/>
        </p:spPr>
        <p:txBody>
          <a:bodyPr wrap="square" rtlCol="0">
            <a:spAutoFit/>
            <a:scene3d>
              <a:camera prst="orthographicFront"/>
              <a:lightRig rig="threePt" dir="t"/>
            </a:scene3d>
            <a:sp3d contourW="12700"/>
          </a:bodyPr>
          <a:lstStyle/>
          <a:p>
            <a:pPr algn="ctr"/>
            <a:r>
              <a:rPr lang="zh-TW" altLang="en-US" sz="4400" b="1" dirty="0" smtClean="0">
                <a:solidFill>
                  <a:schemeClr val="tx1">
                    <a:lumMod val="75000"/>
                    <a:lumOff val="25000"/>
                  </a:schemeClr>
                </a:solidFill>
                <a:latin typeface="Arial"/>
                <a:ea typeface="微软雅黑"/>
                <a:sym typeface="Arial"/>
              </a:rPr>
              <a:t>摘要</a:t>
            </a:r>
            <a:endParaRPr lang="en-US" altLang="zh-CN" sz="4400" b="1" dirty="0" smtClean="0">
              <a:solidFill>
                <a:schemeClr val="tx1">
                  <a:lumMod val="75000"/>
                  <a:lumOff val="25000"/>
                </a:schemeClr>
              </a:solidFill>
              <a:latin typeface="Arial"/>
              <a:ea typeface="微软雅黑"/>
              <a:sym typeface="Arial"/>
            </a:endParaRPr>
          </a:p>
        </p:txBody>
      </p:sp>
      <p:pic>
        <p:nvPicPr>
          <p:cNvPr id="44" name="图片 34"/>
          <p:cNvPicPr>
            <a:picLocks noChangeAspect="1"/>
          </p:cNvPicPr>
          <p:nvPr/>
        </p:nvPicPr>
        <p:blipFill rotWithShape="1">
          <a:blip r:embed="rId3" cstate="screen">
            <a:extLst>
              <a:ext uri="{28A0092B-C50C-407E-A947-70E740481C1C}">
                <a14:useLocalDpi xmlns="" xmlns:a14="http://schemas.microsoft.com/office/drawing/2010/main"/>
              </a:ext>
            </a:extLst>
          </a:blip>
          <a:srcRect/>
          <a:stretch>
            <a:fillRect/>
          </a:stretch>
        </p:blipFill>
        <p:spPr>
          <a:xfrm>
            <a:off x="5778028" y="1590675"/>
            <a:ext cx="819786" cy="923810"/>
          </a:xfrm>
          <a:prstGeom prst="rect">
            <a:avLst/>
          </a:prstGeom>
        </p:spPr>
      </p:pic>
      <p:pic>
        <p:nvPicPr>
          <p:cNvPr id="46" name="图片 32"/>
          <p:cNvPicPr>
            <a:picLocks noChangeAspect="1"/>
          </p:cNvPicPr>
          <p:nvPr/>
        </p:nvPicPr>
        <p:blipFill rotWithShape="1">
          <a:blip r:embed="rId4" cstate="screen">
            <a:extLst>
              <a:ext uri="{28A0092B-C50C-407E-A947-70E740481C1C}">
                <a14:useLocalDpi xmlns="" xmlns:a14="http://schemas.microsoft.com/office/drawing/2010/main"/>
              </a:ext>
            </a:extLst>
          </a:blip>
          <a:srcRect/>
          <a:stretch>
            <a:fillRect/>
          </a:stretch>
        </p:blipFill>
        <p:spPr>
          <a:xfrm>
            <a:off x="5806603" y="2466975"/>
            <a:ext cx="819786" cy="923810"/>
          </a:xfrm>
          <a:prstGeom prst="rect">
            <a:avLst/>
          </a:prstGeom>
        </p:spPr>
      </p:pic>
      <p:pic>
        <p:nvPicPr>
          <p:cNvPr id="47" name="图片 12"/>
          <p:cNvPicPr>
            <a:picLocks noChangeAspect="1"/>
          </p:cNvPicPr>
          <p:nvPr/>
        </p:nvPicPr>
        <p:blipFill rotWithShape="1">
          <a:blip r:embed="rId5" cstate="screen">
            <a:extLst>
              <a:ext uri="{28A0092B-C50C-407E-A947-70E740481C1C}">
                <a14:useLocalDpi xmlns="" xmlns:a14="http://schemas.microsoft.com/office/drawing/2010/main"/>
              </a:ext>
            </a:extLst>
          </a:blip>
          <a:srcRect/>
          <a:stretch>
            <a:fillRect/>
          </a:stretch>
        </p:blipFill>
        <p:spPr>
          <a:xfrm>
            <a:off x="5806603" y="3486150"/>
            <a:ext cx="819786" cy="923810"/>
          </a:xfrm>
          <a:prstGeom prst="rect">
            <a:avLst/>
          </a:prstGeom>
        </p:spPr>
      </p:pic>
      <p:pic>
        <p:nvPicPr>
          <p:cNvPr id="48" name="图片 33"/>
          <p:cNvPicPr>
            <a:picLocks noChangeAspect="1"/>
          </p:cNvPicPr>
          <p:nvPr/>
        </p:nvPicPr>
        <p:blipFill rotWithShape="1">
          <a:blip r:embed="rId6" cstate="screen">
            <a:extLst>
              <a:ext uri="{28A0092B-C50C-407E-A947-70E740481C1C}">
                <a14:useLocalDpi xmlns="" xmlns:a14="http://schemas.microsoft.com/office/drawing/2010/main"/>
              </a:ext>
            </a:extLst>
          </a:blip>
          <a:srcRect/>
          <a:stretch>
            <a:fillRect/>
          </a:stretch>
        </p:blipFill>
        <p:spPr>
          <a:xfrm>
            <a:off x="5835178" y="4467225"/>
            <a:ext cx="819786" cy="92381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
          <p:cNvGrpSpPr/>
          <p:nvPr/>
        </p:nvGrpSpPr>
        <p:grpSpPr>
          <a:xfrm>
            <a:off x="3475354" y="1758923"/>
            <a:ext cx="5241291" cy="3416354"/>
            <a:chOff x="4409440" y="2325113"/>
            <a:chExt cx="3914459" cy="2773362"/>
          </a:xfrm>
        </p:grpSpPr>
        <p:sp>
          <p:nvSpPr>
            <p:cNvPr id="24" name="Freeform 5"/>
            <p:cNvSpPr/>
            <p:nvPr/>
          </p:nvSpPr>
          <p:spPr bwMode="auto">
            <a:xfrm rot="5400000">
              <a:off x="6374111" y="3302488"/>
              <a:ext cx="555665" cy="2490568"/>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solidFill>
              <a:srgbClr val="11925C"/>
            </a:solidFill>
            <a:ln>
              <a:noFill/>
            </a:ln>
          </p:spPr>
          <p:txBody>
            <a:bodyPr vert="horz" wrap="square" lIns="91440" tIns="45720" rIns="91440" bIns="45720" numCol="1" anchor="t" anchorCtr="0" compatLnSpc="1"/>
            <a:lstStyle/>
            <a:p>
              <a:endParaRPr lang="en-AU">
                <a:latin typeface="Arial"/>
                <a:ea typeface="微软雅黑"/>
                <a:sym typeface="Arial"/>
              </a:endParaRPr>
            </a:p>
          </p:txBody>
        </p:sp>
        <p:sp>
          <p:nvSpPr>
            <p:cNvPr id="25" name="Freeform 6"/>
            <p:cNvSpPr/>
            <p:nvPr/>
          </p:nvSpPr>
          <p:spPr bwMode="auto">
            <a:xfrm rot="5400000">
              <a:off x="7535053" y="4309630"/>
              <a:ext cx="1101407" cy="47628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solidFill>
              <a:srgbClr val="11925C"/>
            </a:solidFill>
            <a:ln>
              <a:noFill/>
            </a:ln>
          </p:spPr>
          <p:txBody>
            <a:bodyPr vert="horz" wrap="square" lIns="91440" tIns="45720" rIns="91440" bIns="45720" numCol="1" anchor="t" anchorCtr="0" compatLnSpc="1"/>
            <a:lstStyle/>
            <a:p>
              <a:endParaRPr lang="en-AU">
                <a:latin typeface="Arial"/>
                <a:ea typeface="微软雅黑"/>
                <a:sym typeface="Arial"/>
              </a:endParaRPr>
            </a:p>
          </p:txBody>
        </p:sp>
        <p:sp>
          <p:nvSpPr>
            <p:cNvPr id="26" name="Freeform 7"/>
            <p:cNvSpPr/>
            <p:nvPr/>
          </p:nvSpPr>
          <p:spPr bwMode="auto">
            <a:xfrm rot="5400000">
              <a:off x="5766353" y="3066827"/>
              <a:ext cx="560626" cy="1845600"/>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solidFill>
              <a:srgbClr val="5FA863"/>
            </a:solid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latin typeface="Arial"/>
                <a:ea typeface="微软雅黑"/>
                <a:sym typeface="Arial"/>
              </a:endParaRPr>
            </a:p>
          </p:txBody>
        </p:sp>
        <p:sp>
          <p:nvSpPr>
            <p:cNvPr id="27" name="Freeform 8"/>
            <p:cNvSpPr/>
            <p:nvPr/>
          </p:nvSpPr>
          <p:spPr bwMode="auto">
            <a:xfrm rot="5400000">
              <a:off x="4384633" y="3749004"/>
              <a:ext cx="1101407" cy="47628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solidFill>
              <a:srgbClr val="5FA863"/>
            </a:solidFill>
            <a:ln>
              <a:noFill/>
            </a:ln>
          </p:spPr>
          <p:txBody>
            <a:bodyPr vert="horz" wrap="square" lIns="91440" tIns="45720" rIns="91440" bIns="45720" numCol="1" anchor="t" anchorCtr="0" compatLnSpc="1"/>
            <a:lstStyle/>
            <a:p>
              <a:endParaRPr lang="en-AU">
                <a:latin typeface="Arial"/>
                <a:ea typeface="微软雅黑"/>
                <a:sym typeface="Arial"/>
              </a:endParaRPr>
            </a:p>
          </p:txBody>
        </p:sp>
        <p:sp>
          <p:nvSpPr>
            <p:cNvPr id="28" name="Freeform 9"/>
            <p:cNvSpPr/>
            <p:nvPr/>
          </p:nvSpPr>
          <p:spPr bwMode="auto">
            <a:xfrm rot="5400000">
              <a:off x="6361707" y="2471471"/>
              <a:ext cx="560626" cy="1915059"/>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solidFill>
              <a:srgbClr val="11925C"/>
            </a:solid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latin typeface="Arial"/>
                <a:ea typeface="微软雅黑"/>
                <a:sym typeface="Arial"/>
              </a:endParaRPr>
            </a:p>
          </p:txBody>
        </p:sp>
        <p:sp>
          <p:nvSpPr>
            <p:cNvPr id="29" name="Freeform 10"/>
            <p:cNvSpPr/>
            <p:nvPr/>
          </p:nvSpPr>
          <p:spPr bwMode="auto">
            <a:xfrm rot="5400000">
              <a:off x="7237376" y="3188378"/>
              <a:ext cx="1101407" cy="47628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solidFill>
              <a:srgbClr val="11925C"/>
            </a:solidFill>
            <a:ln>
              <a:noFill/>
            </a:ln>
          </p:spPr>
          <p:txBody>
            <a:bodyPr vert="horz" wrap="square" lIns="91440" tIns="45720" rIns="91440" bIns="45720" numCol="1" anchor="t" anchorCtr="0" compatLnSpc="1"/>
            <a:lstStyle/>
            <a:p>
              <a:endParaRPr lang="en-AU">
                <a:latin typeface="Arial"/>
                <a:ea typeface="微软雅黑"/>
                <a:sym typeface="Arial"/>
              </a:endParaRPr>
            </a:p>
          </p:txBody>
        </p:sp>
        <p:sp>
          <p:nvSpPr>
            <p:cNvPr id="30" name="Freeform 11"/>
            <p:cNvSpPr/>
            <p:nvPr/>
          </p:nvSpPr>
          <p:spPr bwMode="auto">
            <a:xfrm rot="5400000">
              <a:off x="5617514" y="1816581"/>
              <a:ext cx="560626" cy="2123433"/>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solidFill>
              <a:srgbClr val="5FA863"/>
            </a:solid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latin typeface="Arial"/>
                <a:ea typeface="微软雅黑"/>
                <a:sym typeface="Arial"/>
              </a:endParaRPr>
            </a:p>
          </p:txBody>
        </p:sp>
        <p:sp>
          <p:nvSpPr>
            <p:cNvPr id="31" name="Freeform 12"/>
            <p:cNvSpPr/>
            <p:nvPr/>
          </p:nvSpPr>
          <p:spPr bwMode="auto">
            <a:xfrm rot="5400000">
              <a:off x="4096878" y="2637675"/>
              <a:ext cx="1101407" cy="47628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solidFill>
              <a:srgbClr val="5FA863"/>
            </a:solidFill>
            <a:ln>
              <a:noFill/>
            </a:ln>
          </p:spPr>
          <p:txBody>
            <a:bodyPr vert="horz" wrap="square" lIns="91440" tIns="45720" rIns="91440" bIns="45720" numCol="1" anchor="t" anchorCtr="0" compatLnSpc="1"/>
            <a:lstStyle/>
            <a:p>
              <a:endParaRPr lang="en-AU">
                <a:latin typeface="Arial"/>
                <a:ea typeface="微软雅黑"/>
                <a:sym typeface="Arial"/>
              </a:endParaRPr>
            </a:p>
          </p:txBody>
        </p:sp>
      </p:grpSp>
      <p:grpSp>
        <p:nvGrpSpPr>
          <p:cNvPr id="32" name="组合 31"/>
          <p:cNvGrpSpPr/>
          <p:nvPr/>
        </p:nvGrpSpPr>
        <p:grpSpPr>
          <a:xfrm>
            <a:off x="897407" y="1747805"/>
            <a:ext cx="2428480" cy="1580974"/>
            <a:chOff x="2136360" y="3893492"/>
            <a:chExt cx="1886136" cy="1580974"/>
          </a:xfrm>
        </p:grpSpPr>
        <p:sp>
          <p:nvSpPr>
            <p:cNvPr id="33" name="文本框 32"/>
            <p:cNvSpPr txBox="1"/>
            <p:nvPr/>
          </p:nvSpPr>
          <p:spPr>
            <a:xfrm>
              <a:off x="2136360" y="4412637"/>
              <a:ext cx="1886136" cy="1061829"/>
            </a:xfrm>
            <a:prstGeom prst="rect">
              <a:avLst/>
            </a:prstGeom>
            <a:noFill/>
          </p:spPr>
          <p:txBody>
            <a:bodyPr wrap="square" rtlCol="0">
              <a:spAutoFit/>
            </a:bodyPr>
            <a:lstStyle/>
            <a:p>
              <a:pPr algn="ctr">
                <a:lnSpc>
                  <a:spcPct val="150000"/>
                </a:lnSpc>
                <a:defRPr/>
              </a:pPr>
              <a:r>
                <a:rPr lang="zh-TW" altLang="en-US" sz="1400" dirty="0" smtClean="0">
                  <a:solidFill>
                    <a:schemeClr val="tx1">
                      <a:lumMod val="75000"/>
                      <a:lumOff val="25000"/>
                    </a:schemeClr>
                  </a:solidFill>
                  <a:latin typeface="UD Digi Kyokasho NK-B" pitchFamily="18" charset="-128"/>
                  <a:ea typeface="UD Digi Kyokasho NK-B" pitchFamily="18" charset="-128"/>
                  <a:sym typeface="Arial"/>
                </a:rPr>
                <a:t>自己在思考的時候也會</a:t>
              </a:r>
              <a:r>
                <a:rPr lang="zh-TW" altLang="en-US" sz="1400" dirty="0" smtClean="0">
                  <a:solidFill>
                    <a:schemeClr val="tx1">
                      <a:lumMod val="75000"/>
                      <a:lumOff val="25000"/>
                    </a:schemeClr>
                  </a:solidFill>
                  <a:latin typeface="UD Digi Kyokasho NK-B" pitchFamily="18" charset="-128"/>
                  <a:ea typeface="UD Digi Kyokasho NK-B" pitchFamily="18" charset="-128"/>
                  <a:sym typeface="Arial"/>
                </a:rPr>
                <a:t>想到是否</a:t>
              </a:r>
              <a:r>
                <a:rPr lang="zh-TW" altLang="en-US" sz="1400" dirty="0" smtClean="0">
                  <a:solidFill>
                    <a:schemeClr val="tx1">
                      <a:lumMod val="75000"/>
                      <a:lumOff val="25000"/>
                    </a:schemeClr>
                  </a:solidFill>
                  <a:latin typeface="UD Digi Kyokasho NK-B" pitchFamily="18" charset="-128"/>
                  <a:ea typeface="UD Digi Kyokasho NK-B" pitchFamily="18" charset="-128"/>
                  <a:sym typeface="Arial"/>
                </a:rPr>
                <a:t>忽略了什麼事，希望能盡量為能做到的是貢獻心力。</a:t>
              </a:r>
              <a:endParaRPr lang="zh-CN" altLang="en-US" sz="1400" dirty="0">
                <a:solidFill>
                  <a:schemeClr val="tx1">
                    <a:lumMod val="75000"/>
                    <a:lumOff val="25000"/>
                  </a:schemeClr>
                </a:solidFill>
                <a:latin typeface="UD Digi Kyokasho NK-B" pitchFamily="18" charset="-128"/>
                <a:ea typeface="UD Digi Kyokasho NK-B" pitchFamily="18" charset="-128"/>
                <a:sym typeface="Arial"/>
              </a:endParaRPr>
            </a:p>
          </p:txBody>
        </p:sp>
        <p:sp>
          <p:nvSpPr>
            <p:cNvPr id="34" name="矩形 33"/>
            <p:cNvSpPr/>
            <p:nvPr/>
          </p:nvSpPr>
          <p:spPr>
            <a:xfrm>
              <a:off x="2688992" y="3893492"/>
              <a:ext cx="78087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3200" dirty="0" smtClean="0">
                  <a:solidFill>
                    <a:schemeClr val="tx1">
                      <a:lumMod val="75000"/>
                      <a:lumOff val="25000"/>
                    </a:schemeClr>
                  </a:solidFill>
                  <a:latin typeface="UD Digi Kyokasho NK-B" pitchFamily="18" charset="-128"/>
                  <a:ea typeface="UD Digi Kyokasho NK-B" pitchFamily="18" charset="-128"/>
                  <a:sym typeface="Arial"/>
                </a:rPr>
                <a:t>動機</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K-B" pitchFamily="18" charset="-128"/>
                <a:ea typeface="UD Digi Kyokasho NK-B" pitchFamily="18" charset="-128"/>
                <a:sym typeface="Arial"/>
              </a:endParaRPr>
            </a:p>
          </p:txBody>
        </p:sp>
      </p:grpSp>
      <p:grpSp>
        <p:nvGrpSpPr>
          <p:cNvPr id="35" name="组合 34"/>
          <p:cNvGrpSpPr/>
          <p:nvPr/>
        </p:nvGrpSpPr>
        <p:grpSpPr>
          <a:xfrm>
            <a:off x="897407" y="3626553"/>
            <a:ext cx="2428480" cy="1920867"/>
            <a:chOff x="2136360" y="3893492"/>
            <a:chExt cx="1886136" cy="1920867"/>
          </a:xfrm>
        </p:grpSpPr>
        <p:sp>
          <p:nvSpPr>
            <p:cNvPr id="36" name="文本框 35"/>
            <p:cNvSpPr txBox="1"/>
            <p:nvPr/>
          </p:nvSpPr>
          <p:spPr>
            <a:xfrm>
              <a:off x="2136360" y="4429364"/>
              <a:ext cx="1886136" cy="1384995"/>
            </a:xfrm>
            <a:prstGeom prst="rect">
              <a:avLst/>
            </a:prstGeom>
            <a:noFill/>
          </p:spPr>
          <p:txBody>
            <a:bodyPr wrap="square" rtlCol="0">
              <a:spAutoFit/>
            </a:bodyPr>
            <a:lstStyle/>
            <a:p>
              <a:pPr algn="ctr">
                <a:lnSpc>
                  <a:spcPct val="150000"/>
                </a:lnSpc>
                <a:defRPr/>
              </a:pPr>
              <a:r>
                <a:rPr lang="zh-TW" altLang="en-US" sz="1400" dirty="0" smtClean="0">
                  <a:solidFill>
                    <a:schemeClr val="tx1">
                      <a:lumMod val="75000"/>
                      <a:lumOff val="25000"/>
                    </a:schemeClr>
                  </a:solidFill>
                  <a:latin typeface="UD Digi Kyokasho NK-B" pitchFamily="18" charset="-128"/>
                  <a:ea typeface="UD Digi Kyokasho NK-B" pitchFamily="18" charset="-128"/>
                  <a:cs typeface="Arial" panose="020B0604020202020204" pitchFamily="34" charset="0"/>
                  <a:sym typeface="Arial"/>
                </a:rPr>
                <a:t>因應跨時代</a:t>
              </a:r>
              <a:r>
                <a:rPr lang="en-US" altLang="zh-TW" sz="1400" dirty="0" smtClean="0">
                  <a:solidFill>
                    <a:schemeClr val="tx1">
                      <a:lumMod val="75000"/>
                      <a:lumOff val="25000"/>
                    </a:schemeClr>
                  </a:solidFill>
                  <a:latin typeface="UD Digi Kyokasho NK-B" pitchFamily="18" charset="-128"/>
                  <a:ea typeface="UD Digi Kyokasho NK-B" pitchFamily="18" charset="-128"/>
                  <a:cs typeface="Arial" panose="020B0604020202020204" pitchFamily="34" charset="0"/>
                  <a:sym typeface="Arial"/>
                </a:rPr>
                <a:t>AI</a:t>
              </a:r>
              <a:r>
                <a:rPr lang="zh-TW" altLang="en-US" sz="1400" dirty="0" smtClean="0">
                  <a:solidFill>
                    <a:schemeClr val="tx1">
                      <a:lumMod val="75000"/>
                      <a:lumOff val="25000"/>
                    </a:schemeClr>
                  </a:solidFill>
                  <a:latin typeface="UD Digi Kyokasho NK-B" pitchFamily="18" charset="-128"/>
                  <a:ea typeface="UD Digi Kyokasho NK-B" pitchFamily="18" charset="-128"/>
                  <a:cs typeface="Arial" panose="020B0604020202020204" pitchFamily="34" charset="0"/>
                  <a:sym typeface="Arial"/>
                </a:rPr>
                <a:t>已經越來越發達</a:t>
              </a:r>
              <a:r>
                <a:rPr lang="en-US" altLang="zh-TW" sz="1400" dirty="0" smtClean="0">
                  <a:solidFill>
                    <a:schemeClr val="tx1">
                      <a:lumMod val="75000"/>
                      <a:lumOff val="25000"/>
                    </a:schemeClr>
                  </a:solidFill>
                  <a:latin typeface="UD Digi Kyokasho NK-B" pitchFamily="18" charset="-128"/>
                  <a:ea typeface="UD Digi Kyokasho NK-B" pitchFamily="18" charset="-128"/>
                  <a:cs typeface="Arial" panose="020B0604020202020204" pitchFamily="34" charset="0"/>
                  <a:sym typeface="Arial"/>
                </a:rPr>
                <a:t>,</a:t>
              </a:r>
              <a:r>
                <a:rPr lang="zh-TW" altLang="en-US" sz="1400" dirty="0" smtClean="0">
                  <a:solidFill>
                    <a:schemeClr val="tx1">
                      <a:lumMod val="75000"/>
                      <a:lumOff val="25000"/>
                    </a:schemeClr>
                  </a:solidFill>
                  <a:latin typeface="UD Digi Kyokasho NK-B" pitchFamily="18" charset="-128"/>
                  <a:ea typeface="UD Digi Kyokasho NK-B" pitchFamily="18" charset="-128"/>
                  <a:cs typeface="Arial" panose="020B0604020202020204" pitchFamily="34" charset="0"/>
                  <a:sym typeface="Arial"/>
                </a:rPr>
                <a:t>為避免人類變得越得越像冷漠機器人，最終世界變成幾乎都是機器人人的世界。</a:t>
              </a:r>
              <a:endParaRPr lang="zh-CN" altLang="en-US" sz="1400" dirty="0">
                <a:solidFill>
                  <a:schemeClr val="tx1">
                    <a:lumMod val="75000"/>
                    <a:lumOff val="25000"/>
                  </a:schemeClr>
                </a:solidFill>
                <a:latin typeface="UD Digi Kyokasho NK-B" pitchFamily="18" charset="-128"/>
                <a:ea typeface="UD Digi Kyokasho NK-B" pitchFamily="18" charset="-128"/>
                <a:sym typeface="Arial"/>
              </a:endParaRPr>
            </a:p>
          </p:txBody>
        </p:sp>
        <p:sp>
          <p:nvSpPr>
            <p:cNvPr id="37" name="矩形 36"/>
            <p:cNvSpPr/>
            <p:nvPr/>
          </p:nvSpPr>
          <p:spPr>
            <a:xfrm>
              <a:off x="2688993" y="3893492"/>
              <a:ext cx="78087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3200" dirty="0" smtClean="0">
                  <a:solidFill>
                    <a:schemeClr val="tx1">
                      <a:lumMod val="75000"/>
                      <a:lumOff val="25000"/>
                    </a:schemeClr>
                  </a:solidFill>
                  <a:latin typeface="UD Digi Kyokasho NK-B" pitchFamily="18" charset="-128"/>
                  <a:ea typeface="UD Digi Kyokasho NK-B" pitchFamily="18" charset="-128"/>
                  <a:sym typeface="Arial"/>
                </a:rPr>
                <a:t>背景</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K-B" pitchFamily="18" charset="-128"/>
                <a:ea typeface="UD Digi Kyokasho NK-B" pitchFamily="18" charset="-128"/>
                <a:sym typeface="Arial"/>
              </a:endParaRPr>
            </a:p>
          </p:txBody>
        </p:sp>
      </p:grpSp>
      <p:grpSp>
        <p:nvGrpSpPr>
          <p:cNvPr id="38" name="组合 37"/>
          <p:cNvGrpSpPr/>
          <p:nvPr/>
        </p:nvGrpSpPr>
        <p:grpSpPr>
          <a:xfrm>
            <a:off x="8995290" y="1747802"/>
            <a:ext cx="2428480" cy="1514303"/>
            <a:chOff x="2136360" y="3893492"/>
            <a:chExt cx="1886136" cy="986327"/>
          </a:xfrm>
        </p:grpSpPr>
        <p:sp>
          <p:nvSpPr>
            <p:cNvPr id="39" name="文本框 38"/>
            <p:cNvSpPr txBox="1"/>
            <p:nvPr/>
          </p:nvSpPr>
          <p:spPr>
            <a:xfrm>
              <a:off x="2136360" y="4188207"/>
              <a:ext cx="1886136" cy="691612"/>
            </a:xfrm>
            <a:prstGeom prst="rect">
              <a:avLst/>
            </a:prstGeom>
            <a:noFill/>
          </p:spPr>
          <p:txBody>
            <a:bodyPr wrap="square" rtlCol="0">
              <a:spAutoFit/>
            </a:bodyPr>
            <a:lstStyle/>
            <a:p>
              <a:pPr algn="ctr">
                <a:lnSpc>
                  <a:spcPct val="150000"/>
                </a:lnSpc>
                <a:defRPr/>
              </a:pPr>
              <a:r>
                <a:rPr lang="zh-TW" altLang="en-US" sz="1400" dirty="0" smtClean="0">
                  <a:solidFill>
                    <a:schemeClr val="tx1">
                      <a:lumMod val="75000"/>
                      <a:lumOff val="25000"/>
                    </a:schemeClr>
                  </a:solidFill>
                  <a:latin typeface="UD Digi Kyokasho NK-B" pitchFamily="18" charset="-128"/>
                  <a:ea typeface="UD Digi Kyokasho NK-B" pitchFamily="18" charset="-128"/>
                  <a:sym typeface="Arial"/>
                </a:rPr>
                <a:t>視察之眼跟心察之眼的</a:t>
              </a:r>
              <a:r>
                <a:rPr lang="zh-TW" altLang="en-US" sz="1400" dirty="0" smtClean="0">
                  <a:solidFill>
                    <a:schemeClr val="tx1">
                      <a:lumMod val="75000"/>
                      <a:lumOff val="25000"/>
                    </a:schemeClr>
                  </a:solidFill>
                  <a:latin typeface="UD Digi Kyokasho NK-B" pitchFamily="18" charset="-128"/>
                  <a:ea typeface="UD Digi Kyokasho NK-B" pitchFamily="18" charset="-128"/>
                  <a:sym typeface="Arial"/>
                </a:rPr>
                <a:t>養成</a:t>
              </a:r>
              <a:endParaRPr lang="en-US" altLang="zh-TW" sz="1400" dirty="0" smtClean="0">
                <a:solidFill>
                  <a:schemeClr val="tx1">
                    <a:lumMod val="75000"/>
                    <a:lumOff val="25000"/>
                  </a:schemeClr>
                </a:solidFill>
                <a:latin typeface="UD Digi Kyokasho NK-B" pitchFamily="18" charset="-128"/>
                <a:ea typeface="UD Digi Kyokasho NK-B" pitchFamily="18" charset="-128"/>
                <a:sym typeface="Arial"/>
              </a:endParaRPr>
            </a:p>
            <a:p>
              <a:pPr algn="ctr">
                <a:lnSpc>
                  <a:spcPct val="150000"/>
                </a:lnSpc>
                <a:defRPr/>
              </a:pPr>
              <a:r>
                <a:rPr lang="en-US" altLang="zh-TW" sz="1400" dirty="0" smtClean="0">
                  <a:solidFill>
                    <a:schemeClr val="tx1">
                      <a:lumMod val="75000"/>
                      <a:lumOff val="25000"/>
                    </a:schemeClr>
                  </a:solidFill>
                  <a:latin typeface="UD Digi Kyokasho NK-B" pitchFamily="18" charset="-128"/>
                  <a:ea typeface="UD Digi Kyokasho NK-B" pitchFamily="18" charset="-128"/>
                  <a:sym typeface="Arial"/>
                </a:rPr>
                <a:t>,</a:t>
              </a:r>
              <a:r>
                <a:rPr lang="zh-TW" altLang="en-US" sz="1400" dirty="0" smtClean="0">
                  <a:solidFill>
                    <a:schemeClr val="tx1">
                      <a:lumMod val="75000"/>
                      <a:lumOff val="25000"/>
                    </a:schemeClr>
                  </a:solidFill>
                  <a:latin typeface="UD Digi Kyokasho NK-B" pitchFamily="18" charset="-128"/>
                  <a:ea typeface="UD Digi Kyokasho NK-B" pitchFamily="18" charset="-128"/>
                  <a:sym typeface="Arial"/>
                </a:rPr>
                <a:t>讓人們先從衿持→觀察→關心</a:t>
              </a:r>
              <a:endParaRPr lang="en-US" altLang="zh-TW" sz="1400" dirty="0" smtClean="0">
                <a:solidFill>
                  <a:schemeClr val="tx1">
                    <a:lumMod val="75000"/>
                    <a:lumOff val="25000"/>
                  </a:schemeClr>
                </a:solidFill>
                <a:latin typeface="UD Digi Kyokasho NK-B" pitchFamily="18" charset="-128"/>
                <a:ea typeface="UD Digi Kyokasho NK-B" pitchFamily="18" charset="-128"/>
                <a:sym typeface="Arial"/>
              </a:endParaRPr>
            </a:p>
          </p:txBody>
        </p:sp>
        <p:sp>
          <p:nvSpPr>
            <p:cNvPr id="40" name="矩形 39"/>
            <p:cNvSpPr/>
            <p:nvPr/>
          </p:nvSpPr>
          <p:spPr>
            <a:xfrm>
              <a:off x="2688993" y="3893492"/>
              <a:ext cx="78087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3200" dirty="0" smtClean="0">
                  <a:solidFill>
                    <a:schemeClr val="tx1">
                      <a:lumMod val="75000"/>
                      <a:lumOff val="25000"/>
                    </a:schemeClr>
                  </a:solidFill>
                  <a:latin typeface="UD Digi Kyokasho NK-B" pitchFamily="18" charset="-128"/>
                  <a:ea typeface="UD Digi Kyokasho NK-B" pitchFamily="18" charset="-128"/>
                  <a:sym typeface="Arial"/>
                </a:rPr>
                <a:t>主題</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K-B" pitchFamily="18" charset="-128"/>
                <a:ea typeface="UD Digi Kyokasho NK-B" pitchFamily="18" charset="-128"/>
                <a:sym typeface="Arial"/>
              </a:endParaRPr>
            </a:p>
          </p:txBody>
        </p:sp>
      </p:grpSp>
      <p:grpSp>
        <p:nvGrpSpPr>
          <p:cNvPr id="41" name="组合 40"/>
          <p:cNvGrpSpPr/>
          <p:nvPr/>
        </p:nvGrpSpPr>
        <p:grpSpPr>
          <a:xfrm>
            <a:off x="8995290" y="3626552"/>
            <a:ext cx="2428480" cy="1645326"/>
            <a:chOff x="2136360" y="3893492"/>
            <a:chExt cx="1886136" cy="1514248"/>
          </a:xfrm>
        </p:grpSpPr>
        <p:sp>
          <p:nvSpPr>
            <p:cNvPr id="42" name="文本框 41"/>
            <p:cNvSpPr txBox="1"/>
            <p:nvPr/>
          </p:nvSpPr>
          <p:spPr>
            <a:xfrm>
              <a:off x="2136360" y="4430504"/>
              <a:ext cx="1886136" cy="977236"/>
            </a:xfrm>
            <a:prstGeom prst="rect">
              <a:avLst/>
            </a:prstGeom>
            <a:noFill/>
          </p:spPr>
          <p:txBody>
            <a:bodyPr wrap="square" rtlCol="0">
              <a:spAutoFit/>
            </a:bodyPr>
            <a:lstStyle/>
            <a:p>
              <a:pPr algn="ctr">
                <a:lnSpc>
                  <a:spcPct val="150000"/>
                </a:lnSpc>
                <a:defRPr/>
              </a:pPr>
              <a:r>
                <a:rPr lang="zh-TW" altLang="en-US" sz="1400" dirty="0" smtClean="0">
                  <a:solidFill>
                    <a:schemeClr val="tx1">
                      <a:lumMod val="75000"/>
                      <a:lumOff val="25000"/>
                    </a:schemeClr>
                  </a:solidFill>
                  <a:latin typeface="UD Digi Kyokasho NK-B" pitchFamily="18" charset="-128"/>
                  <a:ea typeface="UD Digi Kyokasho NK-B" pitchFamily="18" charset="-128"/>
                  <a:cs typeface="Arial" panose="020B0604020202020204" pitchFamily="34" charset="0"/>
                  <a:sym typeface="Arial"/>
                </a:rPr>
                <a:t>使人們經由觀察一切，開始將心比心，重視生活的一切，不限於動植物以及生態保育</a:t>
              </a:r>
              <a:endParaRPr lang="zh-CN" altLang="en-US" sz="1400" dirty="0">
                <a:solidFill>
                  <a:schemeClr val="tx1">
                    <a:lumMod val="75000"/>
                    <a:lumOff val="25000"/>
                  </a:schemeClr>
                </a:solidFill>
                <a:latin typeface="UD Digi Kyokasho NK-B" pitchFamily="18" charset="-128"/>
                <a:ea typeface="UD Digi Kyokasho NK-B" pitchFamily="18" charset="-128"/>
                <a:sym typeface="Arial"/>
              </a:endParaRPr>
            </a:p>
          </p:txBody>
        </p:sp>
        <p:sp>
          <p:nvSpPr>
            <p:cNvPr id="43" name="矩形 42"/>
            <p:cNvSpPr/>
            <p:nvPr/>
          </p:nvSpPr>
          <p:spPr>
            <a:xfrm>
              <a:off x="2688993" y="3893492"/>
              <a:ext cx="78087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200" i="0" u="none" strike="noStrike" kern="1200" cap="none" spc="0" normalizeH="0" baseline="0" noProof="0" dirty="0" smtClean="0">
                  <a:ln>
                    <a:noFill/>
                  </a:ln>
                  <a:solidFill>
                    <a:schemeClr val="tx1">
                      <a:lumMod val="75000"/>
                      <a:lumOff val="25000"/>
                    </a:schemeClr>
                  </a:solidFill>
                  <a:effectLst/>
                  <a:uLnTx/>
                  <a:uFillTx/>
                  <a:latin typeface="UD Digi Kyokasho NK-B" pitchFamily="18" charset="-128"/>
                  <a:ea typeface="UD Digi Kyokasho NK-B" pitchFamily="18" charset="-128"/>
                  <a:sym typeface="Arial"/>
                </a:rPr>
                <a:t>目的</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K-B" pitchFamily="18" charset="-128"/>
                <a:ea typeface="UD Digi Kyokasho NK-B" pitchFamily="18" charset="-128"/>
                <a:sym typeface="Arial"/>
              </a:endParaRPr>
            </a:p>
          </p:txBody>
        </p:sp>
      </p:grpSp>
      <p:sp>
        <p:nvSpPr>
          <p:cNvPr id="44" name="文本框 28"/>
          <p:cNvSpPr txBox="1"/>
          <p:nvPr/>
        </p:nvSpPr>
        <p:spPr>
          <a:xfrm>
            <a:off x="3601448" y="562250"/>
            <a:ext cx="5141366" cy="769441"/>
          </a:xfrm>
          <a:prstGeom prst="rect">
            <a:avLst/>
          </a:prstGeom>
          <a:noFill/>
        </p:spPr>
        <p:txBody>
          <a:bodyPr wrap="square" rtlCol="0">
            <a:spAutoFit/>
            <a:scene3d>
              <a:camera prst="orthographicFront"/>
              <a:lightRig rig="threePt" dir="t"/>
            </a:scene3d>
            <a:sp3d contourW="12700"/>
          </a:bodyPr>
          <a:lstStyle/>
          <a:p>
            <a:pPr algn="ctr"/>
            <a:r>
              <a:rPr lang="zh-TW" altLang="en-US" sz="4400" b="1" dirty="0" smtClean="0">
                <a:solidFill>
                  <a:schemeClr val="tx1">
                    <a:lumMod val="75000"/>
                    <a:lumOff val="25000"/>
                  </a:schemeClr>
                </a:solidFill>
                <a:latin typeface="Arial"/>
                <a:ea typeface="微软雅黑"/>
                <a:sym typeface="Arial"/>
              </a:rPr>
              <a:t>緒論</a:t>
            </a:r>
            <a:endParaRPr lang="zh-CN" altLang="en-US" sz="4400" b="1" dirty="0">
              <a:solidFill>
                <a:schemeClr val="tx1">
                  <a:lumMod val="75000"/>
                  <a:lumOff val="25000"/>
                </a:schemeClr>
              </a:solidFill>
              <a:latin typeface="Arial"/>
              <a:ea typeface="微软雅黑"/>
              <a:sym typeface="Aria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00543" y="1839088"/>
            <a:ext cx="10247570" cy="1358798"/>
            <a:chOff x="976743" y="2108719"/>
            <a:chExt cx="10247570" cy="1358798"/>
          </a:xfrm>
          <a:solidFill>
            <a:schemeClr val="bg1"/>
          </a:solidFill>
        </p:grpSpPr>
        <p:sp>
          <p:nvSpPr>
            <p:cNvPr id="19" name="Freeform 5"/>
            <p:cNvSpPr/>
            <p:nvPr/>
          </p:nvSpPr>
          <p:spPr bwMode="auto">
            <a:xfrm flipV="1">
              <a:off x="9950601"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rgbClr val="5FA863"/>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0" name="Freeform 6"/>
            <p:cNvSpPr/>
            <p:nvPr/>
          </p:nvSpPr>
          <p:spPr bwMode="auto">
            <a:xfrm flipV="1">
              <a:off x="8646270"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rgbClr val="5FA863"/>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2" name="Freeform 7"/>
            <p:cNvSpPr/>
            <p:nvPr/>
          </p:nvSpPr>
          <p:spPr bwMode="auto">
            <a:xfrm flipV="1">
              <a:off x="7397552"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6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6" y="146"/>
                    <a:pt x="226" y="146"/>
                    <a:pt x="226" y="146"/>
                  </a:cubicBezTo>
                  <a:cubicBezTo>
                    <a:pt x="187" y="60"/>
                    <a:pt x="100" y="0"/>
                    <a:pt x="0" y="0"/>
                  </a:cubicBezTo>
                  <a:cubicBezTo>
                    <a:pt x="0" y="95"/>
                    <a:pt x="0" y="95"/>
                    <a:pt x="0" y="95"/>
                  </a:cubicBezTo>
                  <a:cubicBezTo>
                    <a:pt x="84" y="95"/>
                    <a:pt x="153" y="163"/>
                    <a:pt x="153" y="248"/>
                  </a:cubicBezTo>
                  <a:close/>
                </a:path>
              </a:pathLst>
            </a:custGeom>
            <a:solidFill>
              <a:srgbClr val="11925C"/>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3" name="Freeform 8"/>
            <p:cNvSpPr/>
            <p:nvPr/>
          </p:nvSpPr>
          <p:spPr bwMode="auto">
            <a:xfrm flipV="1">
              <a:off x="6087319" y="2484714"/>
              <a:ext cx="1273712" cy="982803"/>
            </a:xfrm>
            <a:custGeom>
              <a:avLst/>
              <a:gdLst>
                <a:gd name="T0" fmla="*/ 4 w 324"/>
                <a:gd name="T1" fmla="*/ 248 h 248"/>
                <a:gd name="T2" fmla="*/ 76 w 324"/>
                <a:gd name="T3" fmla="*/ 248 h 248"/>
                <a:gd name="T4" fmla="*/ 149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9" y="248"/>
                    <a:pt x="149" y="248"/>
                    <a:pt x="149"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rgbClr val="11925C"/>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4" name="Freeform 9"/>
            <p:cNvSpPr/>
            <p:nvPr/>
          </p:nvSpPr>
          <p:spPr bwMode="auto">
            <a:xfrm flipV="1">
              <a:off x="4831950"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rgbClr val="5FA863"/>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5" name="Freeform 10"/>
            <p:cNvSpPr/>
            <p:nvPr/>
          </p:nvSpPr>
          <p:spPr bwMode="auto">
            <a:xfrm flipV="1">
              <a:off x="3526788" y="2484714"/>
              <a:ext cx="1273712" cy="982803"/>
            </a:xfrm>
            <a:custGeom>
              <a:avLst/>
              <a:gdLst>
                <a:gd name="T0" fmla="*/ 5 w 324"/>
                <a:gd name="T1" fmla="*/ 248 h 248"/>
                <a:gd name="T2" fmla="*/ 77 w 324"/>
                <a:gd name="T3" fmla="*/ 248 h 248"/>
                <a:gd name="T4" fmla="*/ 149 w 324"/>
                <a:gd name="T5" fmla="*/ 248 h 248"/>
                <a:gd name="T6" fmla="*/ 172 w 324"/>
                <a:gd name="T7" fmla="*/ 248 h 248"/>
                <a:gd name="T8" fmla="*/ 324 w 324"/>
                <a:gd name="T9" fmla="*/ 95 h 248"/>
                <a:gd name="T10" fmla="*/ 324 w 324"/>
                <a:gd name="T11" fmla="*/ 0 h 248"/>
                <a:gd name="T12" fmla="*/ 99 w 324"/>
                <a:gd name="T13" fmla="*/ 146 h 248"/>
                <a:gd name="T14" fmla="*/ 5 w 324"/>
                <a:gd name="T15" fmla="*/ 146 h 248"/>
                <a:gd name="T16" fmla="*/ 0 w 324"/>
                <a:gd name="T17" fmla="*/ 150 h 248"/>
                <a:gd name="T18" fmla="*/ 0 w 324"/>
                <a:gd name="T19" fmla="*/ 244 h 248"/>
                <a:gd name="T20" fmla="*/ 5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5" y="248"/>
                  </a:moveTo>
                  <a:cubicBezTo>
                    <a:pt x="77" y="248"/>
                    <a:pt x="77" y="248"/>
                    <a:pt x="77" y="248"/>
                  </a:cubicBezTo>
                  <a:cubicBezTo>
                    <a:pt x="149" y="248"/>
                    <a:pt x="149" y="248"/>
                    <a:pt x="149" y="248"/>
                  </a:cubicBezTo>
                  <a:cubicBezTo>
                    <a:pt x="172" y="248"/>
                    <a:pt x="172" y="248"/>
                    <a:pt x="172" y="248"/>
                  </a:cubicBezTo>
                  <a:cubicBezTo>
                    <a:pt x="172" y="163"/>
                    <a:pt x="240" y="95"/>
                    <a:pt x="324" y="95"/>
                  </a:cubicBezTo>
                  <a:cubicBezTo>
                    <a:pt x="324" y="0"/>
                    <a:pt x="324" y="0"/>
                    <a:pt x="324" y="0"/>
                  </a:cubicBezTo>
                  <a:cubicBezTo>
                    <a:pt x="224" y="0"/>
                    <a:pt x="138" y="60"/>
                    <a:pt x="99" y="146"/>
                  </a:cubicBezTo>
                  <a:cubicBezTo>
                    <a:pt x="5" y="146"/>
                    <a:pt x="5" y="146"/>
                    <a:pt x="5" y="146"/>
                  </a:cubicBezTo>
                  <a:cubicBezTo>
                    <a:pt x="2" y="146"/>
                    <a:pt x="0" y="148"/>
                    <a:pt x="0" y="150"/>
                  </a:cubicBezTo>
                  <a:cubicBezTo>
                    <a:pt x="0" y="244"/>
                    <a:pt x="0" y="244"/>
                    <a:pt x="0" y="244"/>
                  </a:cubicBezTo>
                  <a:cubicBezTo>
                    <a:pt x="0" y="246"/>
                    <a:pt x="2" y="248"/>
                    <a:pt x="5" y="248"/>
                  </a:cubicBezTo>
                  <a:close/>
                </a:path>
              </a:pathLst>
            </a:custGeom>
            <a:solidFill>
              <a:srgbClr val="5FA863"/>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6" name="Freeform 11"/>
            <p:cNvSpPr/>
            <p:nvPr/>
          </p:nvSpPr>
          <p:spPr bwMode="auto">
            <a:xfrm flipV="1">
              <a:off x="2279284"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rgbClr val="11925C"/>
            </a:solidFill>
            <a:ln>
              <a:noFill/>
            </a:ln>
          </p:spPr>
          <p:txBody>
            <a:bodyPr vert="horz" wrap="square" lIns="91440" tIns="45720" rIns="91440" bIns="45720" numCol="1" anchor="t" anchorCtr="0" compatLnSpc="1"/>
            <a:lstStyle/>
            <a:p>
              <a:endParaRPr lang="id-ID">
                <a:latin typeface="Arial"/>
                <a:ea typeface="微软雅黑"/>
                <a:sym typeface="Arial"/>
              </a:endParaRPr>
            </a:p>
          </p:txBody>
        </p:sp>
        <p:sp>
          <p:nvSpPr>
            <p:cNvPr id="27" name="Freeform 12"/>
            <p:cNvSpPr/>
            <p:nvPr/>
          </p:nvSpPr>
          <p:spPr bwMode="auto">
            <a:xfrm flipV="1">
              <a:off x="976743"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rgbClr val="11925C"/>
            </a:solidFill>
            <a:ln>
              <a:noFill/>
            </a:ln>
          </p:spPr>
          <p:txBody>
            <a:bodyPr vert="horz" wrap="square" lIns="91440" tIns="45720" rIns="91440" bIns="45720" numCol="1" anchor="t" anchorCtr="0" compatLnSpc="1"/>
            <a:lstStyle/>
            <a:p>
              <a:endParaRPr lang="id-ID" dirty="0">
                <a:latin typeface="Arial"/>
                <a:ea typeface="微软雅黑"/>
                <a:sym typeface="Arial"/>
              </a:endParaRPr>
            </a:p>
          </p:txBody>
        </p:sp>
        <p:sp>
          <p:nvSpPr>
            <p:cNvPr id="28" name="Shape 2309"/>
            <p:cNvSpPr/>
            <p:nvPr/>
          </p:nvSpPr>
          <p:spPr>
            <a:xfrm>
              <a:off x="1869307"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1925C"/>
            </a:solid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sp>
          <p:nvSpPr>
            <p:cNvPr id="29" name="Shape 2310"/>
            <p:cNvSpPr/>
            <p:nvPr/>
          </p:nvSpPr>
          <p:spPr>
            <a:xfrm>
              <a:off x="2100415" y="2383130"/>
              <a:ext cx="312033" cy="27757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grpFill/>
            <a:ln w="12700" cap="flat">
              <a:noFill/>
              <a:miter lim="400000"/>
            </a:ln>
            <a:effectLst/>
          </p:spPr>
          <p:txBody>
            <a:bodyPr wrap="square" lIns="38100" tIns="38100" rIns="38100" bIns="38100" numCol="1" anchor="ctr">
              <a:noAutofit/>
            </a:bodyPr>
            <a:lstStyle/>
            <a:p>
              <a:pPr lvl="0"/>
              <a:endParaRPr>
                <a:latin typeface="Arial"/>
                <a:ea typeface="微软雅黑"/>
                <a:sym typeface="Arial"/>
              </a:endParaRPr>
            </a:p>
          </p:txBody>
        </p:sp>
        <p:sp>
          <p:nvSpPr>
            <p:cNvPr id="30" name="Shape 2309"/>
            <p:cNvSpPr/>
            <p:nvPr/>
          </p:nvSpPr>
          <p:spPr>
            <a:xfrm>
              <a:off x="4432749"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FA863"/>
            </a:solid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sp>
          <p:nvSpPr>
            <p:cNvPr id="31" name="Shape 2313"/>
            <p:cNvSpPr/>
            <p:nvPr/>
          </p:nvSpPr>
          <p:spPr>
            <a:xfrm>
              <a:off x="4664734" y="2369163"/>
              <a:ext cx="362552" cy="241534"/>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grpFill/>
            <a:ln w="12700" cap="flat">
              <a:noFill/>
              <a:miter lim="400000"/>
            </a:ln>
            <a:effectLst/>
          </p:spPr>
          <p:txBody>
            <a:bodyPr wrap="square" lIns="38100" tIns="38100" rIns="38100" bIns="38100" numCol="1" anchor="ctr">
              <a:noAutofit/>
            </a:bodyPr>
            <a:lstStyle/>
            <a:p>
              <a:pPr lvl="0"/>
              <a:endParaRPr>
                <a:latin typeface="Arial"/>
                <a:ea typeface="微软雅黑"/>
                <a:sym typeface="Arial"/>
              </a:endParaRPr>
            </a:p>
          </p:txBody>
        </p:sp>
        <p:sp>
          <p:nvSpPr>
            <p:cNvPr id="32" name="Shape 2309"/>
            <p:cNvSpPr/>
            <p:nvPr/>
          </p:nvSpPr>
          <p:spPr>
            <a:xfrm>
              <a:off x="6976828"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1925C"/>
            </a:solid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grpSp>
          <p:nvGrpSpPr>
            <p:cNvPr id="33" name="Group 2320"/>
            <p:cNvGrpSpPr/>
            <p:nvPr/>
          </p:nvGrpSpPr>
          <p:grpSpPr>
            <a:xfrm>
              <a:off x="7238052" y="2358518"/>
              <a:ext cx="261651" cy="223638"/>
              <a:chOff x="0" y="0"/>
              <a:chExt cx="961862" cy="822124"/>
            </a:xfrm>
            <a:grpFill/>
          </p:grpSpPr>
          <p:sp>
            <p:nvSpPr>
              <p:cNvPr id="36" name="Shape 2316"/>
              <p:cNvSpPr/>
              <p:nvPr/>
            </p:nvSpPr>
            <p:spPr>
              <a:xfrm>
                <a:off x="0" y="411062"/>
                <a:ext cx="167725" cy="411063"/>
              </a:xfrm>
              <a:prstGeom prst="rect">
                <a:avLst/>
              </a:prstGeom>
              <a:grp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sp>
            <p:nvSpPr>
              <p:cNvPr id="37" name="Shape 2317"/>
              <p:cNvSpPr/>
              <p:nvPr/>
            </p:nvSpPr>
            <p:spPr>
              <a:xfrm>
                <a:off x="264712" y="235390"/>
                <a:ext cx="167726" cy="586735"/>
              </a:xfrm>
              <a:prstGeom prst="rect">
                <a:avLst/>
              </a:prstGeom>
              <a:grp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sp>
            <p:nvSpPr>
              <p:cNvPr id="38" name="Shape 2318"/>
              <p:cNvSpPr/>
              <p:nvPr/>
            </p:nvSpPr>
            <p:spPr>
              <a:xfrm>
                <a:off x="529424" y="90476"/>
                <a:ext cx="167726" cy="731649"/>
              </a:xfrm>
              <a:prstGeom prst="rect">
                <a:avLst/>
              </a:prstGeom>
              <a:grp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sp>
            <p:nvSpPr>
              <p:cNvPr id="39" name="Shape 2319"/>
              <p:cNvSpPr/>
              <p:nvPr/>
            </p:nvSpPr>
            <p:spPr>
              <a:xfrm>
                <a:off x="794137" y="0"/>
                <a:ext cx="167726" cy="822125"/>
              </a:xfrm>
              <a:prstGeom prst="rect">
                <a:avLst/>
              </a:prstGeom>
              <a:grpFill/>
              <a:ln w="12700" cap="flat">
                <a:noFill/>
                <a:miter lim="400000"/>
              </a:ln>
              <a:effectLst/>
            </p:spPr>
            <p:txBody>
              <a:bodyPr wrap="square" lIns="50800" tIns="50800" rIns="50800" bIns="50800" numCol="1" anchor="ctr">
                <a:noAutofit/>
              </a:bodyPr>
              <a:lstStyle/>
              <a:p>
                <a:pPr lvl="0"/>
                <a:endParaRPr>
                  <a:latin typeface="Arial"/>
                  <a:ea typeface="微软雅黑"/>
                  <a:sym typeface="Arial"/>
                </a:endParaRPr>
              </a:p>
            </p:txBody>
          </p:sp>
        </p:grpSp>
        <p:sp>
          <p:nvSpPr>
            <p:cNvPr id="34" name="Shape 2309"/>
            <p:cNvSpPr/>
            <p:nvPr/>
          </p:nvSpPr>
          <p:spPr>
            <a:xfrm>
              <a:off x="9541726"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FA863"/>
            </a:solidFill>
            <a:ln w="12700" cap="flat">
              <a:noFill/>
              <a:miter lim="400000"/>
            </a:ln>
            <a:effectLst/>
          </p:spPr>
          <p:txBody>
            <a:bodyPr wrap="square" lIns="50800" tIns="50800" rIns="50800" bIns="50800" numCol="1" anchor="ctr">
              <a:noAutofit/>
            </a:bodyPr>
            <a:lstStyle/>
            <a:p>
              <a:pPr lvl="0"/>
              <a:endParaRPr dirty="0">
                <a:latin typeface="Arial"/>
                <a:ea typeface="微软雅黑"/>
                <a:sym typeface="Arial"/>
              </a:endParaRPr>
            </a:p>
          </p:txBody>
        </p:sp>
        <p:sp>
          <p:nvSpPr>
            <p:cNvPr id="35" name="Shape 2323"/>
            <p:cNvSpPr/>
            <p:nvPr/>
          </p:nvSpPr>
          <p:spPr>
            <a:xfrm rot="20460000" flipH="1">
              <a:off x="9784718" y="2380558"/>
              <a:ext cx="264214" cy="264214"/>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grpFill/>
            <a:ln w="12700" cap="flat">
              <a:noFill/>
              <a:miter lim="400000"/>
            </a:ln>
            <a:effectLst/>
          </p:spPr>
          <p:txBody>
            <a:bodyPr wrap="square" lIns="38100" tIns="38100" rIns="38100" bIns="38100" numCol="1" anchor="ctr">
              <a:noAutofit/>
            </a:bodyPr>
            <a:lstStyle/>
            <a:p>
              <a:pPr lvl="0"/>
              <a:endParaRPr>
                <a:latin typeface="Arial"/>
                <a:ea typeface="微软雅黑"/>
                <a:sym typeface="Arial"/>
              </a:endParaRPr>
            </a:p>
          </p:txBody>
        </p:sp>
      </p:grpSp>
      <p:sp>
        <p:nvSpPr>
          <p:cNvPr id="40" name="矩形 106"/>
          <p:cNvSpPr>
            <a:spLocks noChangeArrowheads="1"/>
          </p:cNvSpPr>
          <p:nvPr/>
        </p:nvSpPr>
        <p:spPr bwMode="auto">
          <a:xfrm>
            <a:off x="1340243" y="3811178"/>
            <a:ext cx="15525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TW" altLang="en-US" sz="2200" dirty="0" smtClean="0">
                <a:latin typeface="Arial"/>
                <a:ea typeface="微软雅黑"/>
                <a:sym typeface="Arial"/>
              </a:rPr>
              <a:t>工具</a:t>
            </a:r>
            <a:endParaRPr lang="en-US" sz="2200" dirty="0">
              <a:latin typeface="Arial"/>
              <a:ea typeface="微软雅黑"/>
              <a:sym typeface="Arial"/>
            </a:endParaRPr>
          </a:p>
        </p:txBody>
      </p:sp>
      <p:sp>
        <p:nvSpPr>
          <p:cNvPr id="41" name="矩形 47"/>
          <p:cNvSpPr>
            <a:spLocks noChangeArrowheads="1"/>
          </p:cNvSpPr>
          <p:nvPr/>
        </p:nvSpPr>
        <p:spPr bwMode="auto">
          <a:xfrm>
            <a:off x="1130693" y="4231865"/>
            <a:ext cx="1971675" cy="812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en-US" altLang="zh-CN" sz="2000" spc="300" dirty="0" err="1" smtClean="0">
                <a:latin typeface="UD Digi Kyokasho N-B" pitchFamily="17" charset="-128"/>
                <a:ea typeface="UD Digi Kyokasho N-B" pitchFamily="17" charset="-128"/>
                <a:sym typeface="Arial"/>
              </a:rPr>
              <a:t>Chatgpt</a:t>
            </a:r>
            <a:endParaRPr lang="en-US" altLang="zh-CN" sz="2000" spc="300" dirty="0" smtClean="0">
              <a:latin typeface="UD Digi Kyokasho N-B" pitchFamily="17" charset="-128"/>
              <a:ea typeface="UD Digi Kyokasho N-B" pitchFamily="17" charset="-128"/>
              <a:sym typeface="Arial"/>
            </a:endParaRPr>
          </a:p>
          <a:p>
            <a:pPr algn="ctr">
              <a:lnSpc>
                <a:spcPct val="120000"/>
              </a:lnSpc>
            </a:pPr>
            <a:r>
              <a:rPr lang="en-US" altLang="zh-CN" sz="2000" spc="300" dirty="0" err="1" smtClean="0">
                <a:latin typeface="UD Digi Kyokasho N-B" pitchFamily="17" charset="-128"/>
                <a:ea typeface="UD Digi Kyokasho N-B" pitchFamily="17" charset="-128"/>
                <a:sym typeface="Arial"/>
              </a:rPr>
              <a:t>canva</a:t>
            </a:r>
            <a:endParaRPr lang="zh-CN" altLang="en-US" sz="2000" spc="300" dirty="0">
              <a:latin typeface="UD Digi Kyokasho N-B" pitchFamily="17" charset="-128"/>
              <a:ea typeface="UD Digi Kyokasho N-B" pitchFamily="17" charset="-128"/>
              <a:sym typeface="Arial"/>
            </a:endParaRPr>
          </a:p>
        </p:txBody>
      </p:sp>
      <p:sp>
        <p:nvSpPr>
          <p:cNvPr id="42" name="矩形 108"/>
          <p:cNvSpPr>
            <a:spLocks noChangeArrowheads="1"/>
          </p:cNvSpPr>
          <p:nvPr/>
        </p:nvSpPr>
        <p:spPr bwMode="auto">
          <a:xfrm>
            <a:off x="3980256" y="3811178"/>
            <a:ext cx="1550987" cy="430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TW" altLang="en-US" sz="2200" dirty="0" smtClean="0">
                <a:latin typeface="Arial"/>
                <a:ea typeface="微软雅黑"/>
                <a:sym typeface="Arial"/>
              </a:rPr>
              <a:t>工具使用</a:t>
            </a:r>
            <a:endParaRPr lang="en-US" sz="2200" dirty="0">
              <a:latin typeface="Arial"/>
              <a:ea typeface="微软雅黑"/>
              <a:sym typeface="Arial"/>
            </a:endParaRPr>
          </a:p>
        </p:txBody>
      </p:sp>
      <p:sp>
        <p:nvSpPr>
          <p:cNvPr id="44" name="矩形 110"/>
          <p:cNvSpPr>
            <a:spLocks noChangeArrowheads="1"/>
          </p:cNvSpPr>
          <p:nvPr/>
        </p:nvSpPr>
        <p:spPr bwMode="auto">
          <a:xfrm>
            <a:off x="9258693" y="3811178"/>
            <a:ext cx="15525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TW" altLang="en-US" sz="2200" dirty="0" smtClean="0">
                <a:latin typeface="Arial"/>
                <a:ea typeface="微软雅黑"/>
                <a:sym typeface="Arial"/>
              </a:rPr>
              <a:t>其他</a:t>
            </a:r>
            <a:endParaRPr lang="en-US" sz="2200" dirty="0">
              <a:latin typeface="Arial"/>
              <a:ea typeface="微软雅黑"/>
              <a:sym typeface="Arial"/>
            </a:endParaRPr>
          </a:p>
        </p:txBody>
      </p:sp>
      <p:sp>
        <p:nvSpPr>
          <p:cNvPr id="45" name="矩形 47"/>
          <p:cNvSpPr>
            <a:spLocks noChangeArrowheads="1"/>
          </p:cNvSpPr>
          <p:nvPr/>
        </p:nvSpPr>
        <p:spPr bwMode="auto">
          <a:xfrm>
            <a:off x="9049143" y="4219575"/>
            <a:ext cx="2095107" cy="1421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square" lIns="91431" tIns="45716" rIns="91431" bIns="45716">
            <a:spAutoFit/>
          </a:bodyPr>
          <a:lstStyle/>
          <a:p>
            <a:pPr algn="ctr">
              <a:lnSpc>
                <a:spcPct val="120000"/>
              </a:lnSpc>
            </a:pPr>
            <a:r>
              <a:rPr lang="zh-TW" altLang="en-US" spc="300" dirty="0" smtClean="0">
                <a:latin typeface="UD Digi Kyokasho N-B" pitchFamily="17" charset="-128"/>
                <a:ea typeface="UD Digi Kyokasho N-B" pitchFamily="17" charset="-128"/>
                <a:sym typeface="Arial"/>
              </a:rPr>
              <a:t>希望能透過人們受文案的影響秉持的願意瞭解一且一切的心</a:t>
            </a:r>
            <a:endParaRPr lang="zh-CN" altLang="en-US" spc="300" dirty="0">
              <a:latin typeface="UD Digi Kyokasho N-B" pitchFamily="17" charset="-128"/>
              <a:ea typeface="UD Digi Kyokasho N-B" pitchFamily="17" charset="-128"/>
              <a:sym typeface="Arial"/>
            </a:endParaRPr>
          </a:p>
        </p:txBody>
      </p:sp>
      <p:sp>
        <p:nvSpPr>
          <p:cNvPr id="46" name="矩形 112"/>
          <p:cNvSpPr>
            <a:spLocks noChangeArrowheads="1"/>
          </p:cNvSpPr>
          <p:nvPr/>
        </p:nvSpPr>
        <p:spPr bwMode="auto">
          <a:xfrm>
            <a:off x="5905500" y="3811178"/>
            <a:ext cx="2800350" cy="430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r>
              <a:rPr lang="zh-TW" altLang="en-US" sz="2200" dirty="0" smtClean="0">
                <a:latin typeface="Arial"/>
                <a:ea typeface="微软雅黑"/>
                <a:sym typeface="Arial"/>
              </a:rPr>
              <a:t>和人文的關係與傳播</a:t>
            </a:r>
            <a:endParaRPr lang="en-US" sz="2200" dirty="0">
              <a:latin typeface="Arial"/>
              <a:ea typeface="微软雅黑"/>
              <a:sym typeface="Arial"/>
            </a:endParaRPr>
          </a:p>
        </p:txBody>
      </p:sp>
      <p:sp>
        <p:nvSpPr>
          <p:cNvPr id="47" name="矩形 47"/>
          <p:cNvSpPr>
            <a:spLocks noChangeArrowheads="1"/>
          </p:cNvSpPr>
          <p:nvPr/>
        </p:nvSpPr>
        <p:spPr bwMode="auto">
          <a:xfrm>
            <a:off x="6115050" y="4231865"/>
            <a:ext cx="2676525" cy="1754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14:hiddenLine>
            </a:ext>
          </a:extLst>
        </p:spPr>
        <p:txBody>
          <a:bodyPr wrap="square" lIns="91431" tIns="45716" rIns="91431" bIns="45716">
            <a:spAutoFit/>
          </a:bodyPr>
          <a:lstStyle/>
          <a:p>
            <a:pPr algn="ctr">
              <a:lnSpc>
                <a:spcPct val="120000"/>
              </a:lnSpc>
            </a:pPr>
            <a:r>
              <a:rPr lang="zh-TW" altLang="en-US" spc="300" dirty="0" smtClean="0">
                <a:latin typeface="UD Digi Kyokasho N-B" pitchFamily="17" charset="-128"/>
                <a:ea typeface="UD Digi Kyokasho N-B" pitchFamily="17" charset="-128"/>
                <a:sym typeface="Arial"/>
              </a:rPr>
              <a:t>以人為出發點</a:t>
            </a:r>
            <a:r>
              <a:rPr lang="en-US" altLang="zh-TW" spc="300" dirty="0" smtClean="0">
                <a:latin typeface="UD Digi Kyokasho N-B" pitchFamily="17" charset="-128"/>
                <a:ea typeface="UD Digi Kyokasho N-B" pitchFamily="17" charset="-128"/>
                <a:sym typeface="Arial"/>
              </a:rPr>
              <a:t>,</a:t>
            </a:r>
            <a:r>
              <a:rPr lang="zh-TW" altLang="en-US" spc="300" dirty="0" smtClean="0">
                <a:latin typeface="UD Digi Kyokasho N-B" pitchFamily="17" charset="-128"/>
                <a:ea typeface="UD Digi Kyokasho N-B" pitchFamily="17" charset="-128"/>
                <a:sym typeface="Arial"/>
              </a:rPr>
              <a:t>所有的主題構想都和人有關，包括人的表面與裏面思考，使用文案來進行傳播</a:t>
            </a:r>
            <a:endParaRPr lang="zh-CN" altLang="en-US" spc="300" dirty="0">
              <a:latin typeface="UD Digi Kyokasho N-B" pitchFamily="17" charset="-128"/>
              <a:ea typeface="UD Digi Kyokasho N-B" pitchFamily="17" charset="-128"/>
              <a:sym typeface="Arial"/>
            </a:endParaRPr>
          </a:p>
        </p:txBody>
      </p:sp>
      <p:sp>
        <p:nvSpPr>
          <p:cNvPr id="49" name="文本框 28"/>
          <p:cNvSpPr txBox="1"/>
          <p:nvPr/>
        </p:nvSpPr>
        <p:spPr>
          <a:xfrm>
            <a:off x="3601448" y="562250"/>
            <a:ext cx="5141366" cy="523220"/>
          </a:xfrm>
          <a:prstGeom prst="rect">
            <a:avLst/>
          </a:prstGeom>
          <a:noFill/>
        </p:spPr>
        <p:txBody>
          <a:bodyPr wrap="square" rtlCol="0">
            <a:spAutoFit/>
            <a:scene3d>
              <a:camera prst="orthographicFront"/>
              <a:lightRig rig="threePt" dir="t"/>
            </a:scene3d>
            <a:sp3d contourW="12700"/>
          </a:bodyPr>
          <a:lstStyle/>
          <a:p>
            <a:pPr algn="ctr"/>
            <a:r>
              <a:rPr lang="zh-TW" altLang="en-US" sz="2800" b="1" dirty="0" smtClean="0">
                <a:solidFill>
                  <a:schemeClr val="tx1">
                    <a:lumMod val="75000"/>
                    <a:lumOff val="25000"/>
                  </a:schemeClr>
                </a:solidFill>
                <a:latin typeface="Arial"/>
                <a:ea typeface="微软雅黑"/>
                <a:sym typeface="Arial"/>
              </a:rPr>
              <a:t>人文設計理念</a:t>
            </a:r>
            <a:endParaRPr lang="zh-CN" altLang="en-US" sz="2800" b="1" dirty="0">
              <a:solidFill>
                <a:schemeClr val="tx1">
                  <a:lumMod val="75000"/>
                  <a:lumOff val="25000"/>
                </a:schemeClr>
              </a:solidFill>
              <a:latin typeface="Arial"/>
              <a:ea typeface="微软雅黑"/>
              <a:sym typeface="Arial"/>
            </a:endParaRPr>
          </a:p>
        </p:txBody>
      </p:sp>
      <p:sp>
        <p:nvSpPr>
          <p:cNvPr id="48" name="文字方塊 47"/>
          <p:cNvSpPr txBox="1"/>
          <p:nvPr/>
        </p:nvSpPr>
        <p:spPr>
          <a:xfrm>
            <a:off x="3638550" y="4295775"/>
            <a:ext cx="2486025" cy="1190804"/>
          </a:xfrm>
          <a:prstGeom prst="rect">
            <a:avLst/>
          </a:prstGeom>
          <a:noFill/>
        </p:spPr>
        <p:txBody>
          <a:bodyPr wrap="square" rtlCol="0">
            <a:spAutoFit/>
          </a:bodyPr>
          <a:lstStyle/>
          <a:p>
            <a:r>
              <a:rPr lang="zh-TW" altLang="en-US" dirty="0" smtClean="0">
                <a:latin typeface="UD Digi Kyokasho NK-B" pitchFamily="18" charset="-128"/>
                <a:ea typeface="UD Digi Kyokasho NK-B" pitchFamily="18" charset="-128"/>
              </a:rPr>
              <a:t>將準備好所</a:t>
            </a:r>
            <a:r>
              <a:rPr lang="zh-TW" altLang="en-US" dirty="0" smtClean="0">
                <a:latin typeface="UD Digi Kyokasho NK-B" pitchFamily="18" charset="-128"/>
                <a:ea typeface="UD Digi Kyokasho NK-B" pitchFamily="18" charset="-128"/>
              </a:rPr>
              <a:t>想要做的事項交給</a:t>
            </a:r>
            <a:r>
              <a:rPr lang="en-US" altLang="zh-TW" dirty="0" smtClean="0">
                <a:latin typeface="UD Digi Kyokasho NK-B" pitchFamily="18" charset="-128"/>
                <a:ea typeface="UD Digi Kyokasho NK-B" pitchFamily="18" charset="-128"/>
              </a:rPr>
              <a:t>AI</a:t>
            </a:r>
            <a:r>
              <a:rPr lang="zh-TW" altLang="en-US" dirty="0" smtClean="0">
                <a:latin typeface="UD Digi Kyokasho NK-B" pitchFamily="18" charset="-128"/>
                <a:ea typeface="UD Digi Kyokasho NK-B" pitchFamily="18" charset="-128"/>
              </a:rPr>
              <a:t>處理配合</a:t>
            </a:r>
            <a:endParaRPr lang="en-US" altLang="zh-TW" dirty="0" smtClean="0">
              <a:latin typeface="UD Digi Kyokasho NK-B" pitchFamily="18" charset="-128"/>
              <a:ea typeface="UD Digi Kyokasho NK-B" pitchFamily="18" charset="-128"/>
            </a:endParaRPr>
          </a:p>
          <a:p>
            <a:endParaRPr lang="en-US" altLang="zh-TW" dirty="0" smtClean="0">
              <a:latin typeface="UD Digi Kyokasho NK-B" pitchFamily="18" charset="-128"/>
              <a:ea typeface="UD Digi Kyokasho NK-B" pitchFamily="18" charset="-128"/>
            </a:endParaRPr>
          </a:p>
          <a:p>
            <a:endParaRPr lang="zh-TW" altLang="en-US" dirty="0">
              <a:latin typeface="UD Digi Kyokasho NK-B" pitchFamily="18" charset="-128"/>
              <a:ea typeface="UD Digi Kyokasho NK-B" pitchFamily="18" charset="-128"/>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par>
                                <p:cTn id="8" presetID="14" presetClass="entr" presetSubtype="10" fill="hold" grpId="0"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p:cBhvr>
                                        <p:cTn id="10" dur="400"/>
                                        <p:tgtEl>
                                          <p:spTgt spid="40"/>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41"/>
                                        </p:tgtEl>
                                        <p:attrNameLst>
                                          <p:attrName>style.visibility</p:attrName>
                                        </p:attrNameLst>
                                      </p:cBhvr>
                                      <p:to>
                                        <p:strVal val="visible"/>
                                      </p:to>
                                    </p:set>
                                    <p:animEffect>
                                      <p:cBhvr>
                                        <p:cTn id="13" dur="400"/>
                                        <p:tgtEl>
                                          <p:spTgt spid="41"/>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p:cBhvr>
                                        <p:cTn id="16" dur="400"/>
                                        <p:tgtEl>
                                          <p:spTgt spid="42"/>
                                        </p:tgtEl>
                                      </p:cBhvr>
                                    </p:animEffect>
                                  </p:childTnLst>
                                </p:cTn>
                              </p:par>
                              <p:par>
                                <p:cTn id="17" presetID="14" presetClass="entr" presetSubtype="10" fill="hold" grpId="0" nodeType="withEffect">
                                  <p:stCondLst>
                                    <p:cond delay="900"/>
                                  </p:stCondLst>
                                  <p:childTnLst>
                                    <p:set>
                                      <p:cBhvr>
                                        <p:cTn id="18" dur="1" fill="hold">
                                          <p:stCondLst>
                                            <p:cond delay="0"/>
                                          </p:stCondLst>
                                        </p:cTn>
                                        <p:tgtEl>
                                          <p:spTgt spid="46"/>
                                        </p:tgtEl>
                                        <p:attrNameLst>
                                          <p:attrName>style.visibility</p:attrName>
                                        </p:attrNameLst>
                                      </p:cBhvr>
                                      <p:to>
                                        <p:strVal val="visible"/>
                                      </p:to>
                                    </p:set>
                                    <p:animEffect>
                                      <p:cBhvr>
                                        <p:cTn id="19" dur="400"/>
                                        <p:tgtEl>
                                          <p:spTgt spid="46"/>
                                        </p:tgtEl>
                                      </p:cBhvr>
                                    </p:animEffect>
                                  </p:childTnLst>
                                </p:cTn>
                              </p:par>
                              <p:par>
                                <p:cTn id="20" presetID="14" presetClass="entr" presetSubtype="10" fill="hold" grpId="0" nodeType="withEffect">
                                  <p:stCondLst>
                                    <p:cond delay="1100"/>
                                  </p:stCondLst>
                                  <p:childTnLst>
                                    <p:set>
                                      <p:cBhvr>
                                        <p:cTn id="21" dur="1" fill="hold">
                                          <p:stCondLst>
                                            <p:cond delay="0"/>
                                          </p:stCondLst>
                                        </p:cTn>
                                        <p:tgtEl>
                                          <p:spTgt spid="47"/>
                                        </p:tgtEl>
                                        <p:attrNameLst>
                                          <p:attrName>style.visibility</p:attrName>
                                        </p:attrNameLst>
                                      </p:cBhvr>
                                      <p:to>
                                        <p:strVal val="visible"/>
                                      </p:to>
                                    </p:set>
                                    <p:animEffect>
                                      <p:cBhvr>
                                        <p:cTn id="22" dur="400"/>
                                        <p:tgtEl>
                                          <p:spTgt spid="47"/>
                                        </p:tgtEl>
                                      </p:cBhvr>
                                    </p:animEffect>
                                  </p:childTnLst>
                                </p:cTn>
                              </p:par>
                              <p:par>
                                <p:cTn id="23" presetID="14" presetClass="entr" presetSubtype="10" fill="hold" grpId="0" nodeType="withEffect">
                                  <p:stCondLst>
                                    <p:cond delay="1200"/>
                                  </p:stCondLst>
                                  <p:childTnLst>
                                    <p:set>
                                      <p:cBhvr>
                                        <p:cTn id="24" dur="1" fill="hold">
                                          <p:stCondLst>
                                            <p:cond delay="0"/>
                                          </p:stCondLst>
                                        </p:cTn>
                                        <p:tgtEl>
                                          <p:spTgt spid="44"/>
                                        </p:tgtEl>
                                        <p:attrNameLst>
                                          <p:attrName>style.visibility</p:attrName>
                                        </p:attrNameLst>
                                      </p:cBhvr>
                                      <p:to>
                                        <p:strVal val="visible"/>
                                      </p:to>
                                    </p:set>
                                    <p:animEffect>
                                      <p:cBhvr>
                                        <p:cTn id="25" dur="400"/>
                                        <p:tgtEl>
                                          <p:spTgt spid="44"/>
                                        </p:tgtEl>
                                      </p:cBhvr>
                                    </p:animEffect>
                                  </p:childTnLst>
                                </p:cTn>
                              </p:par>
                              <p:par>
                                <p:cTn id="26" presetID="14" presetClass="entr" presetSubtype="10" fill="hold" grpId="0" nodeType="withEffect">
                                  <p:stCondLst>
                                    <p:cond delay="1400"/>
                                  </p:stCondLst>
                                  <p:childTnLst>
                                    <p:set>
                                      <p:cBhvr>
                                        <p:cTn id="27" dur="1" fill="hold">
                                          <p:stCondLst>
                                            <p:cond delay="0"/>
                                          </p:stCondLst>
                                        </p:cTn>
                                        <p:tgtEl>
                                          <p:spTgt spid="45"/>
                                        </p:tgtEl>
                                        <p:attrNameLst>
                                          <p:attrName>style.visibility</p:attrName>
                                        </p:attrNameLst>
                                      </p:cBhvr>
                                      <p:to>
                                        <p:strVal val="visible"/>
                                      </p:to>
                                    </p:set>
                                    <p:animEffect>
                                      <p:cBhvr>
                                        <p:cTn id="28" dur="400"/>
                                        <p:tgtEl>
                                          <p:spTgt spid="4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utoUpdateAnimBg="0"/>
      <p:bldP spid="41" grpId="0" bldLvl="0" autoUpdateAnimBg="0"/>
      <p:bldP spid="42" grpId="0" bldLvl="0" autoUpdateAnimBg="0"/>
      <p:bldP spid="44" grpId="0" bldLvl="0" autoUpdateAnimBg="0"/>
      <p:bldP spid="45" grpId="0" bldLvl="0" autoUpdateAnimBg="0"/>
      <p:bldP spid="46" grpId="0" bldLvl="0" autoUpdateAnimBg="0"/>
      <p:bldP spid="47" grpId="0" bldLvl="0" autoUpdateAnimBg="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3999563" y="1849987"/>
            <a:ext cx="4192874" cy="3043726"/>
            <a:chOff x="3876366" y="2102043"/>
            <a:chExt cx="4192874" cy="3043726"/>
          </a:xfrm>
          <a:solidFill>
            <a:srgbClr val="11925C"/>
          </a:solidFill>
        </p:grpSpPr>
        <p:grpSp>
          <p:nvGrpSpPr>
            <p:cNvPr id="73" name="Group 11"/>
            <p:cNvGrpSpPr/>
            <p:nvPr/>
          </p:nvGrpSpPr>
          <p:grpSpPr>
            <a:xfrm>
              <a:off x="6197306" y="3719446"/>
              <a:ext cx="1871934" cy="1408423"/>
              <a:chOff x="3275012" y="2168525"/>
              <a:chExt cx="3154363" cy="2373313"/>
            </a:xfrm>
            <a:grpFill/>
          </p:grpSpPr>
          <p:sp>
            <p:nvSpPr>
              <p:cNvPr id="90"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11925C"/>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91"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11925C"/>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92"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11925C"/>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grpSp>
        <p:grpSp>
          <p:nvGrpSpPr>
            <p:cNvPr id="74" name="Group 12"/>
            <p:cNvGrpSpPr/>
            <p:nvPr/>
          </p:nvGrpSpPr>
          <p:grpSpPr>
            <a:xfrm flipH="1">
              <a:off x="3876366" y="3737346"/>
              <a:ext cx="1871934" cy="1408423"/>
              <a:chOff x="3275012" y="2168525"/>
              <a:chExt cx="3154363" cy="2373313"/>
            </a:xfrm>
            <a:grpFill/>
          </p:grpSpPr>
          <p:sp>
            <p:nvSpPr>
              <p:cNvPr id="87"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5FA863"/>
              </a:solidFill>
              <a:ln w="9525">
                <a:solidFill>
                  <a:srgbClr val="5FA863"/>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88"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5FA863"/>
              </a:solidFill>
              <a:ln w="9525">
                <a:solidFill>
                  <a:srgbClr val="5FA863"/>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89"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5FA863"/>
              </a:solidFill>
              <a:ln w="9525">
                <a:solidFill>
                  <a:srgbClr val="5FA863"/>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grpSp>
        <p:grpSp>
          <p:nvGrpSpPr>
            <p:cNvPr id="75" name="Group 16"/>
            <p:cNvGrpSpPr/>
            <p:nvPr/>
          </p:nvGrpSpPr>
          <p:grpSpPr>
            <a:xfrm flipV="1">
              <a:off x="6197306" y="2102043"/>
              <a:ext cx="1871934" cy="1408423"/>
              <a:chOff x="3275012" y="2168525"/>
              <a:chExt cx="3154363" cy="2373313"/>
            </a:xfrm>
            <a:grpFill/>
          </p:grpSpPr>
          <p:sp>
            <p:nvSpPr>
              <p:cNvPr id="84"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5FA863"/>
              </a:solidFill>
              <a:ln w="9525">
                <a:solidFill>
                  <a:srgbClr val="5FA863"/>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85"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5FA863"/>
              </a:solidFill>
              <a:ln w="9525">
                <a:solidFill>
                  <a:srgbClr val="5FA863"/>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86"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5FA863"/>
              </a:solidFill>
              <a:ln w="9525">
                <a:solidFill>
                  <a:srgbClr val="5FA863"/>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grpSp>
        <p:grpSp>
          <p:nvGrpSpPr>
            <p:cNvPr id="76" name="Group 20"/>
            <p:cNvGrpSpPr/>
            <p:nvPr/>
          </p:nvGrpSpPr>
          <p:grpSpPr>
            <a:xfrm flipH="1" flipV="1">
              <a:off x="3876366" y="2119943"/>
              <a:ext cx="1871934" cy="1408423"/>
              <a:chOff x="3275012" y="2168525"/>
              <a:chExt cx="3154363" cy="2373313"/>
            </a:xfrm>
            <a:grpFill/>
          </p:grpSpPr>
          <p:sp>
            <p:nvSpPr>
              <p:cNvPr id="81"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11925C"/>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82" name="Freeform 6"/>
              <p:cNvSpPr/>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11925C"/>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sp>
            <p:nvSpPr>
              <p:cNvPr id="83"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11925C"/>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Arial"/>
                  <a:ea typeface="微软雅黑"/>
                  <a:sym typeface="Arial"/>
                </a:endParaRPr>
              </a:p>
            </p:txBody>
          </p:sp>
        </p:grpSp>
        <p:sp>
          <p:nvSpPr>
            <p:cNvPr id="77" name="Text Placeholder 3"/>
            <p:cNvSpPr txBox="1"/>
            <p:nvPr/>
          </p:nvSpPr>
          <p:spPr>
            <a:xfrm rot="2164606">
              <a:off x="4504637" y="2534471"/>
              <a:ext cx="755015" cy="246221"/>
            </a:xfrm>
            <a:prstGeom prst="rect">
              <a:avLst/>
            </a:prstGeom>
            <a:grpFill/>
            <a:ln>
              <a:solidFill>
                <a:srgbClr val="11925C"/>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latin typeface="Arial"/>
                  <a:ea typeface="微软雅黑"/>
                  <a:cs typeface="Clear Sans" panose="020B0503030202020304" pitchFamily="34" charset="0"/>
                  <a:sym typeface="Arial"/>
                </a:rPr>
                <a:t>Phase 1</a:t>
              </a:r>
              <a:endParaRPr lang="en-GB" sz="1600" dirty="0">
                <a:solidFill>
                  <a:schemeClr val="bg1"/>
                </a:solidFill>
                <a:latin typeface="Arial"/>
                <a:ea typeface="微软雅黑"/>
                <a:cs typeface="Clear Sans" panose="020B0503030202020304" pitchFamily="34" charset="0"/>
                <a:sym typeface="Arial"/>
              </a:endParaRPr>
            </a:p>
          </p:txBody>
        </p:sp>
        <p:sp>
          <p:nvSpPr>
            <p:cNvPr id="78" name="Text Placeholder 3"/>
            <p:cNvSpPr txBox="1"/>
            <p:nvPr/>
          </p:nvSpPr>
          <p:spPr>
            <a:xfrm rot="19435394" flipH="1">
              <a:off x="6723550" y="2507871"/>
              <a:ext cx="755015" cy="246221"/>
            </a:xfrm>
            <a:prstGeom prst="rect">
              <a:avLst/>
            </a:prstGeom>
            <a:solidFill>
              <a:srgbClr val="5FA863"/>
            </a:solidFill>
            <a:ln>
              <a:solidFill>
                <a:srgbClr val="5FA863"/>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latin typeface="Arial"/>
                  <a:ea typeface="微软雅黑"/>
                  <a:cs typeface="Clear Sans" panose="020B0503030202020304" pitchFamily="34" charset="0"/>
                  <a:sym typeface="Arial"/>
                </a:rPr>
                <a:t>Phase 2</a:t>
              </a:r>
              <a:endParaRPr lang="en-GB" sz="1600" dirty="0">
                <a:solidFill>
                  <a:schemeClr val="bg1"/>
                </a:solidFill>
                <a:latin typeface="Arial"/>
                <a:ea typeface="微软雅黑"/>
                <a:cs typeface="Clear Sans" panose="020B0503030202020304" pitchFamily="34" charset="0"/>
                <a:sym typeface="Arial"/>
              </a:endParaRPr>
            </a:p>
          </p:txBody>
        </p:sp>
        <p:sp>
          <p:nvSpPr>
            <p:cNvPr id="79" name="Text Placeholder 3"/>
            <p:cNvSpPr txBox="1"/>
            <p:nvPr/>
          </p:nvSpPr>
          <p:spPr>
            <a:xfrm rot="19435394" flipH="1">
              <a:off x="4492351" y="4456147"/>
              <a:ext cx="755015" cy="246221"/>
            </a:xfrm>
            <a:prstGeom prst="rect">
              <a:avLst/>
            </a:prstGeom>
            <a:solidFill>
              <a:srgbClr val="5FA863"/>
            </a:solidFill>
            <a:ln>
              <a:solidFill>
                <a:srgbClr val="5FA863"/>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latin typeface="Arial"/>
                  <a:ea typeface="微软雅黑"/>
                  <a:cs typeface="Clear Sans" panose="020B0503030202020304" pitchFamily="34" charset="0"/>
                  <a:sym typeface="Arial"/>
                </a:rPr>
                <a:t>Phase 3</a:t>
              </a:r>
              <a:endParaRPr lang="en-GB" sz="1600" dirty="0">
                <a:solidFill>
                  <a:schemeClr val="bg1"/>
                </a:solidFill>
                <a:latin typeface="Arial"/>
                <a:ea typeface="微软雅黑"/>
                <a:cs typeface="Clear Sans" panose="020B0503030202020304" pitchFamily="34" charset="0"/>
                <a:sym typeface="Arial"/>
              </a:endParaRPr>
            </a:p>
          </p:txBody>
        </p:sp>
        <p:sp>
          <p:nvSpPr>
            <p:cNvPr id="80" name="Text Placeholder 3"/>
            <p:cNvSpPr txBox="1"/>
            <p:nvPr/>
          </p:nvSpPr>
          <p:spPr>
            <a:xfrm rot="2164606">
              <a:off x="6652786" y="4432209"/>
              <a:ext cx="755015" cy="246221"/>
            </a:xfrm>
            <a:prstGeom prst="rect">
              <a:avLst/>
            </a:prstGeom>
            <a:grpFill/>
            <a:ln>
              <a:solidFill>
                <a:srgbClr val="11925C"/>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latin typeface="Arial"/>
                  <a:ea typeface="微软雅黑"/>
                  <a:cs typeface="Clear Sans" panose="020B0503030202020304" pitchFamily="34" charset="0"/>
                  <a:sym typeface="Arial"/>
                </a:rPr>
                <a:t>Phase 4</a:t>
              </a:r>
              <a:endParaRPr lang="en-GB" sz="1600" dirty="0">
                <a:solidFill>
                  <a:schemeClr val="bg1"/>
                </a:solidFill>
                <a:latin typeface="Arial"/>
                <a:ea typeface="微软雅黑"/>
                <a:cs typeface="Clear Sans" panose="020B0503030202020304" pitchFamily="34" charset="0"/>
                <a:sym typeface="Arial"/>
              </a:endParaRPr>
            </a:p>
          </p:txBody>
        </p:sp>
      </p:grpSp>
      <p:grpSp>
        <p:nvGrpSpPr>
          <p:cNvPr id="93" name="组合 92"/>
          <p:cNvGrpSpPr/>
          <p:nvPr/>
        </p:nvGrpSpPr>
        <p:grpSpPr>
          <a:xfrm>
            <a:off x="1117964" y="1765913"/>
            <a:ext cx="2939686" cy="746358"/>
            <a:chOff x="2051543" y="3893492"/>
            <a:chExt cx="2283176" cy="746358"/>
          </a:xfrm>
        </p:grpSpPr>
        <p:sp>
          <p:nvSpPr>
            <p:cNvPr id="94" name="文本框 93"/>
            <p:cNvSpPr txBox="1"/>
            <p:nvPr/>
          </p:nvSpPr>
          <p:spPr>
            <a:xfrm>
              <a:off x="2136360" y="4262824"/>
              <a:ext cx="1886136" cy="377026"/>
            </a:xfrm>
            <a:prstGeom prst="rect">
              <a:avLst/>
            </a:prstGeom>
            <a:noFill/>
          </p:spPr>
          <p:txBody>
            <a:bodyPr wrap="square" rtlCol="0">
              <a:spAutoFit/>
            </a:bodyPr>
            <a:lstStyle/>
            <a:p>
              <a:pPr algn="ctr">
                <a:lnSpc>
                  <a:spcPct val="150000"/>
                </a:lnSpc>
                <a:defRPr/>
              </a:pPr>
              <a:endParaRPr lang="zh-CN" altLang="en-US" sz="1400" dirty="0">
                <a:solidFill>
                  <a:schemeClr val="tx1">
                    <a:lumMod val="75000"/>
                    <a:lumOff val="25000"/>
                  </a:schemeClr>
                </a:solidFill>
                <a:latin typeface="Arial"/>
                <a:ea typeface="微软雅黑"/>
                <a:sym typeface="Arial"/>
              </a:endParaRPr>
            </a:p>
          </p:txBody>
        </p:sp>
        <p:sp>
          <p:nvSpPr>
            <p:cNvPr id="95" name="矩形 94"/>
            <p:cNvSpPr/>
            <p:nvPr/>
          </p:nvSpPr>
          <p:spPr>
            <a:xfrm>
              <a:off x="2051543" y="3893492"/>
              <a:ext cx="228317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3200" dirty="0" smtClean="0">
                  <a:solidFill>
                    <a:schemeClr val="tx1">
                      <a:lumMod val="75000"/>
                      <a:lumOff val="25000"/>
                    </a:schemeClr>
                  </a:solidFill>
                  <a:latin typeface="UD Digi Kyokasho N-B" pitchFamily="17" charset="-128"/>
                  <a:ea typeface="UD Digi Kyokasho N-B" pitchFamily="17" charset="-128"/>
                  <a:sym typeface="Arial"/>
                </a:rPr>
                <a:t>打開</a:t>
              </a:r>
              <a:r>
                <a:rPr lang="en-US" altLang="zh-TW" sz="3200" dirty="0" smtClean="0">
                  <a:solidFill>
                    <a:schemeClr val="tx1">
                      <a:lumMod val="75000"/>
                      <a:lumOff val="25000"/>
                    </a:schemeClr>
                  </a:solidFill>
                  <a:latin typeface="UD Digi Kyokasho N-B" pitchFamily="17" charset="-128"/>
                  <a:ea typeface="UD Digi Kyokasho N-B" pitchFamily="17" charset="-128"/>
                  <a:sym typeface="Arial"/>
                </a:rPr>
                <a:t>chat </a:t>
              </a:r>
              <a:r>
                <a:rPr lang="en-US" altLang="zh-TW" sz="3200" dirty="0" err="1" smtClean="0">
                  <a:solidFill>
                    <a:schemeClr val="tx1">
                      <a:lumMod val="75000"/>
                      <a:lumOff val="25000"/>
                    </a:schemeClr>
                  </a:solidFill>
                  <a:latin typeface="UD Digi Kyokasho N-B" pitchFamily="17" charset="-128"/>
                  <a:ea typeface="UD Digi Kyokasho N-B" pitchFamily="17" charset="-128"/>
                  <a:sym typeface="Arial"/>
                </a:rPr>
                <a:t>gpt</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B" pitchFamily="17" charset="-128"/>
                <a:ea typeface="UD Digi Kyokasho N-B" pitchFamily="17" charset="-128"/>
                <a:sym typeface="Arial"/>
              </a:endParaRPr>
            </a:p>
          </p:txBody>
        </p:sp>
      </p:grpSp>
      <p:grpSp>
        <p:nvGrpSpPr>
          <p:cNvPr id="96" name="组合 95"/>
          <p:cNvGrpSpPr/>
          <p:nvPr/>
        </p:nvGrpSpPr>
        <p:grpSpPr>
          <a:xfrm>
            <a:off x="1533525" y="4362450"/>
            <a:ext cx="2819399" cy="1067950"/>
            <a:chOff x="2143758" y="3893492"/>
            <a:chExt cx="1886136" cy="1716211"/>
          </a:xfrm>
        </p:grpSpPr>
        <p:sp>
          <p:nvSpPr>
            <p:cNvPr id="97" name="文本框 96"/>
            <p:cNvSpPr txBox="1"/>
            <p:nvPr/>
          </p:nvSpPr>
          <p:spPr>
            <a:xfrm>
              <a:off x="2143758" y="5194205"/>
              <a:ext cx="1886136" cy="415498"/>
            </a:xfrm>
            <a:prstGeom prst="rect">
              <a:avLst/>
            </a:prstGeom>
            <a:noFill/>
          </p:spPr>
          <p:txBody>
            <a:bodyPr wrap="square" rtlCol="0">
              <a:spAutoFit/>
            </a:bodyPr>
            <a:lstStyle/>
            <a:p>
              <a:pPr algn="ctr">
                <a:lnSpc>
                  <a:spcPct val="150000"/>
                </a:lnSpc>
                <a:defRPr/>
              </a:pPr>
              <a:endParaRPr lang="zh-CN" altLang="en-US" sz="1400" dirty="0">
                <a:solidFill>
                  <a:schemeClr val="tx1">
                    <a:lumMod val="75000"/>
                    <a:lumOff val="25000"/>
                  </a:schemeClr>
                </a:solidFill>
                <a:latin typeface="Arial"/>
                <a:ea typeface="微软雅黑"/>
                <a:sym typeface="Arial"/>
              </a:endParaRPr>
            </a:p>
          </p:txBody>
        </p:sp>
        <p:sp>
          <p:nvSpPr>
            <p:cNvPr id="98" name="矩形 97"/>
            <p:cNvSpPr/>
            <p:nvPr/>
          </p:nvSpPr>
          <p:spPr>
            <a:xfrm>
              <a:off x="2370266" y="3893492"/>
              <a:ext cx="141831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200" i="0" u="none" strike="noStrike" kern="1200" cap="none" spc="0" normalizeH="0" baseline="0" noProof="0" dirty="0" smtClean="0">
                  <a:ln>
                    <a:noFill/>
                  </a:ln>
                  <a:solidFill>
                    <a:schemeClr val="tx1">
                      <a:lumMod val="75000"/>
                      <a:lumOff val="25000"/>
                    </a:schemeClr>
                  </a:solidFill>
                  <a:effectLst/>
                  <a:uLnTx/>
                  <a:uFillTx/>
                  <a:latin typeface="UD Digi Kyokasho N-B" pitchFamily="17" charset="-128"/>
                  <a:ea typeface="UD Digi Kyokasho N-B" pitchFamily="17" charset="-128"/>
                  <a:sym typeface="Arial"/>
                </a:rPr>
                <a:t>得到文案</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B" pitchFamily="17" charset="-128"/>
                <a:ea typeface="UD Digi Kyokasho N-B" pitchFamily="17" charset="-128"/>
                <a:sym typeface="Arial"/>
              </a:endParaRPr>
            </a:p>
          </p:txBody>
        </p:sp>
      </p:grpSp>
      <p:grpSp>
        <p:nvGrpSpPr>
          <p:cNvPr id="99" name="组合 98"/>
          <p:cNvGrpSpPr/>
          <p:nvPr/>
        </p:nvGrpSpPr>
        <p:grpSpPr>
          <a:xfrm>
            <a:off x="8486774" y="1828801"/>
            <a:ext cx="3202813" cy="683470"/>
            <a:chOff x="1573467" y="3893492"/>
            <a:chExt cx="3011929" cy="746358"/>
          </a:xfrm>
        </p:grpSpPr>
        <p:sp>
          <p:nvSpPr>
            <p:cNvPr id="100" name="文本框 99"/>
            <p:cNvSpPr txBox="1"/>
            <p:nvPr/>
          </p:nvSpPr>
          <p:spPr>
            <a:xfrm>
              <a:off x="2136360" y="4262824"/>
              <a:ext cx="1886136" cy="377026"/>
            </a:xfrm>
            <a:prstGeom prst="rect">
              <a:avLst/>
            </a:prstGeom>
            <a:noFill/>
          </p:spPr>
          <p:txBody>
            <a:bodyPr wrap="square" rtlCol="0">
              <a:spAutoFit/>
            </a:bodyPr>
            <a:lstStyle/>
            <a:p>
              <a:pPr algn="ctr">
                <a:lnSpc>
                  <a:spcPct val="150000"/>
                </a:lnSpc>
                <a:defRPr/>
              </a:pPr>
              <a:endParaRPr lang="zh-CN" altLang="en-US" sz="1400" dirty="0">
                <a:solidFill>
                  <a:schemeClr val="tx1">
                    <a:lumMod val="75000"/>
                    <a:lumOff val="25000"/>
                  </a:schemeClr>
                </a:solidFill>
                <a:latin typeface="Arial"/>
                <a:ea typeface="微软雅黑"/>
                <a:sym typeface="Arial"/>
              </a:endParaRPr>
            </a:p>
          </p:txBody>
        </p:sp>
        <p:sp>
          <p:nvSpPr>
            <p:cNvPr id="101" name="矩形 100"/>
            <p:cNvSpPr/>
            <p:nvPr/>
          </p:nvSpPr>
          <p:spPr>
            <a:xfrm>
              <a:off x="1573467" y="3893492"/>
              <a:ext cx="3011929" cy="63858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3200" dirty="0" smtClean="0">
                  <a:solidFill>
                    <a:schemeClr val="tx1">
                      <a:lumMod val="75000"/>
                      <a:lumOff val="25000"/>
                    </a:schemeClr>
                  </a:solidFill>
                  <a:latin typeface="UD Digi Kyokasho N-B" pitchFamily="17" charset="-128"/>
                  <a:ea typeface="UD Digi Kyokasho N-B" pitchFamily="17" charset="-128"/>
                  <a:sym typeface="Arial"/>
                </a:rPr>
                <a:t>輸入自己的</a:t>
              </a:r>
              <a:r>
                <a:rPr lang="zh-TW" altLang="en-US" sz="3200" dirty="0" smtClean="0">
                  <a:solidFill>
                    <a:schemeClr val="tx1">
                      <a:lumMod val="75000"/>
                      <a:lumOff val="25000"/>
                    </a:schemeClr>
                  </a:solidFill>
                  <a:latin typeface="UD Digi Kyokasho N-B" pitchFamily="17" charset="-128"/>
                  <a:ea typeface="UD Digi Kyokasho N-B" pitchFamily="17" charset="-128"/>
                  <a:sym typeface="Arial"/>
                </a:rPr>
                <a:t>需求文案</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B" pitchFamily="17" charset="-128"/>
                <a:ea typeface="UD Digi Kyokasho N-B" pitchFamily="17" charset="-128"/>
                <a:sym typeface="Arial"/>
              </a:endParaRPr>
            </a:p>
          </p:txBody>
        </p:sp>
      </p:grpSp>
      <p:grpSp>
        <p:nvGrpSpPr>
          <p:cNvPr id="102" name="组合 101"/>
          <p:cNvGrpSpPr/>
          <p:nvPr/>
        </p:nvGrpSpPr>
        <p:grpSpPr>
          <a:xfrm>
            <a:off x="6372225" y="4083521"/>
            <a:ext cx="5305422" cy="1222797"/>
            <a:chOff x="2136360" y="4262824"/>
            <a:chExt cx="2084479" cy="1222797"/>
          </a:xfrm>
        </p:grpSpPr>
        <p:sp>
          <p:nvSpPr>
            <p:cNvPr id="103" name="文本框 102"/>
            <p:cNvSpPr txBox="1"/>
            <p:nvPr/>
          </p:nvSpPr>
          <p:spPr>
            <a:xfrm>
              <a:off x="2136360" y="4262824"/>
              <a:ext cx="1886136" cy="375552"/>
            </a:xfrm>
            <a:prstGeom prst="rect">
              <a:avLst/>
            </a:prstGeom>
            <a:noFill/>
          </p:spPr>
          <p:txBody>
            <a:bodyPr wrap="square" rtlCol="0">
              <a:spAutoFit/>
            </a:bodyPr>
            <a:lstStyle/>
            <a:p>
              <a:pPr algn="ctr">
                <a:lnSpc>
                  <a:spcPct val="150000"/>
                </a:lnSpc>
                <a:defRPr/>
              </a:pPr>
              <a:endParaRPr lang="zh-CN" altLang="en-US" sz="1400" dirty="0">
                <a:solidFill>
                  <a:schemeClr val="tx1">
                    <a:lumMod val="75000"/>
                    <a:lumOff val="25000"/>
                  </a:schemeClr>
                </a:solidFill>
                <a:latin typeface="Arial"/>
                <a:ea typeface="微软雅黑"/>
                <a:sym typeface="Arial"/>
              </a:endParaRPr>
            </a:p>
          </p:txBody>
        </p:sp>
        <p:sp>
          <p:nvSpPr>
            <p:cNvPr id="104" name="矩形 103"/>
            <p:cNvSpPr/>
            <p:nvPr/>
          </p:nvSpPr>
          <p:spPr>
            <a:xfrm>
              <a:off x="2795010" y="4408403"/>
              <a:ext cx="142582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200" i="0" u="none" strike="noStrike" kern="1200" cap="none" spc="0" normalizeH="0" baseline="0" noProof="0" dirty="0" smtClean="0">
                  <a:ln>
                    <a:noFill/>
                  </a:ln>
                  <a:solidFill>
                    <a:schemeClr val="tx1">
                      <a:lumMod val="75000"/>
                      <a:lumOff val="25000"/>
                    </a:schemeClr>
                  </a:solidFill>
                  <a:effectLst/>
                  <a:uLnTx/>
                  <a:uFillTx/>
                  <a:latin typeface="UD Digi Kyokasho N-B" pitchFamily="17" charset="-128"/>
                  <a:ea typeface="UD Digi Kyokasho N-B" pitchFamily="17" charset="-128"/>
                  <a:sym typeface="Arial"/>
                </a:rPr>
                <a:t>用</a:t>
              </a:r>
              <a:r>
                <a:rPr kumimoji="0" lang="en-US" altLang="zh-TW" sz="3200" i="0" u="none" strike="noStrike" kern="1200" cap="none" spc="0" normalizeH="0" baseline="0" noProof="0" dirty="0" err="1" smtClean="0">
                  <a:ln>
                    <a:noFill/>
                  </a:ln>
                  <a:solidFill>
                    <a:schemeClr val="tx1">
                      <a:lumMod val="75000"/>
                      <a:lumOff val="25000"/>
                    </a:schemeClr>
                  </a:solidFill>
                  <a:effectLst/>
                  <a:uLnTx/>
                  <a:uFillTx/>
                  <a:latin typeface="UD Digi Kyokasho N-B" pitchFamily="17" charset="-128"/>
                  <a:ea typeface="UD Digi Kyokasho N-B" pitchFamily="17" charset="-128"/>
                  <a:sym typeface="Arial"/>
                </a:rPr>
                <a:t>canva</a:t>
              </a:r>
              <a:r>
                <a:rPr kumimoji="0" lang="zh-TW" altLang="en-US" sz="3200" i="0" u="none" strike="noStrike" kern="1200" cap="none" spc="0" normalizeH="0" baseline="0" noProof="0" dirty="0" smtClean="0">
                  <a:ln>
                    <a:noFill/>
                  </a:ln>
                  <a:solidFill>
                    <a:schemeClr val="tx1">
                      <a:lumMod val="75000"/>
                      <a:lumOff val="25000"/>
                    </a:schemeClr>
                  </a:solidFill>
                  <a:effectLst/>
                  <a:uLnTx/>
                  <a:uFillTx/>
                  <a:latin typeface="UD Digi Kyokasho N-B" pitchFamily="17" charset="-128"/>
                  <a:ea typeface="UD Digi Kyokasho N-B" pitchFamily="17" charset="-128"/>
                  <a:sym typeface="Arial"/>
                </a:rPr>
                <a:t>生成圖片搭配文字後完成</a:t>
              </a:r>
              <a:endParaRPr kumimoji="0" lang="en-US" altLang="zh-CN" sz="3200" i="0" u="none" strike="noStrike" kern="1200" cap="none" spc="0" normalizeH="0" baseline="0" noProof="0" dirty="0">
                <a:ln>
                  <a:noFill/>
                </a:ln>
                <a:solidFill>
                  <a:schemeClr val="tx1">
                    <a:lumMod val="75000"/>
                    <a:lumOff val="25000"/>
                  </a:schemeClr>
                </a:solidFill>
                <a:effectLst/>
                <a:uLnTx/>
                <a:uFillTx/>
                <a:latin typeface="UD Digi Kyokasho N-B" pitchFamily="17" charset="-128"/>
                <a:ea typeface="UD Digi Kyokasho N-B" pitchFamily="17" charset="-128"/>
                <a:sym typeface="Arial"/>
              </a:endParaRPr>
            </a:p>
          </p:txBody>
        </p:sp>
      </p:grpSp>
      <p:sp>
        <p:nvSpPr>
          <p:cNvPr id="36" name="文本框 28"/>
          <p:cNvSpPr txBox="1"/>
          <p:nvPr/>
        </p:nvSpPr>
        <p:spPr>
          <a:xfrm>
            <a:off x="3601448" y="562250"/>
            <a:ext cx="5141366" cy="523220"/>
          </a:xfrm>
          <a:prstGeom prst="rect">
            <a:avLst/>
          </a:prstGeom>
          <a:noFill/>
        </p:spPr>
        <p:txBody>
          <a:bodyPr wrap="square" rtlCol="0">
            <a:spAutoFit/>
            <a:scene3d>
              <a:camera prst="orthographicFront"/>
              <a:lightRig rig="threePt" dir="t"/>
            </a:scene3d>
            <a:sp3d contourW="12700"/>
          </a:bodyPr>
          <a:lstStyle/>
          <a:p>
            <a:pPr algn="ctr"/>
            <a:r>
              <a:rPr lang="zh-TW" altLang="en-US" sz="2800" b="1" dirty="0" smtClean="0">
                <a:solidFill>
                  <a:schemeClr val="tx1">
                    <a:lumMod val="75000"/>
                    <a:lumOff val="25000"/>
                  </a:schemeClr>
                </a:solidFill>
                <a:latin typeface="Arial"/>
                <a:ea typeface="微软雅黑"/>
                <a:sym typeface="Arial"/>
              </a:rPr>
              <a:t>生成式</a:t>
            </a:r>
            <a:r>
              <a:rPr lang="en-US" altLang="zh-TW" sz="2800" b="1" dirty="0" smtClean="0">
                <a:solidFill>
                  <a:schemeClr val="tx1">
                    <a:lumMod val="75000"/>
                    <a:lumOff val="25000"/>
                  </a:schemeClr>
                </a:solidFill>
                <a:latin typeface="Arial"/>
                <a:ea typeface="微软雅黑"/>
                <a:sym typeface="Arial"/>
              </a:rPr>
              <a:t>AI</a:t>
            </a:r>
            <a:r>
              <a:rPr lang="zh-TW" altLang="en-US" sz="2800" b="1" dirty="0" smtClean="0">
                <a:solidFill>
                  <a:schemeClr val="tx1">
                    <a:lumMod val="75000"/>
                    <a:lumOff val="25000"/>
                  </a:schemeClr>
                </a:solidFill>
                <a:latin typeface="Arial"/>
                <a:ea typeface="微软雅黑"/>
                <a:sym typeface="Arial"/>
              </a:rPr>
              <a:t>的應用</a:t>
            </a:r>
            <a:endParaRPr lang="zh-CN" altLang="en-US" sz="2800" b="1" dirty="0">
              <a:solidFill>
                <a:schemeClr val="tx1">
                  <a:lumMod val="75000"/>
                  <a:lumOff val="25000"/>
                </a:schemeClr>
              </a:solidFill>
              <a:latin typeface="Arial"/>
              <a:ea typeface="微软雅黑"/>
              <a:sym typeface="Arial"/>
            </a:endParaRPr>
          </a:p>
        </p:txBody>
      </p:sp>
      <p:pic>
        <p:nvPicPr>
          <p:cNvPr id="37" name="图片 49"/>
          <p:cNvPicPr>
            <a:picLocks noChangeAspect="1"/>
          </p:cNvPicPr>
          <p:nvPr/>
        </p:nvPicPr>
        <p:blipFill rotWithShape="1">
          <a:blip r:embed="rId2" cstate="screen">
            <a:extLst>
              <a:ext uri="{28A0092B-C50C-407E-A947-70E740481C1C}">
                <a14:useLocalDpi xmlns="" xmlns:a14="http://schemas.microsoft.com/office/drawing/2010/main"/>
              </a:ext>
            </a:extLst>
          </a:blip>
          <a:srcRect/>
          <a:stretch>
            <a:fillRect/>
          </a:stretch>
        </p:blipFill>
        <p:spPr>
          <a:xfrm>
            <a:off x="4943475" y="2028824"/>
            <a:ext cx="2276474" cy="256222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1000"/>
                                        <p:tgtEl>
                                          <p:spTgt spid="93"/>
                                        </p:tgtEl>
                                      </p:cBhvr>
                                    </p:animEffect>
                                    <p:anim calcmode="lin" valueType="num">
                                      <p:cBhvr>
                                        <p:cTn id="15" dur="1000" fill="hold"/>
                                        <p:tgtEl>
                                          <p:spTgt spid="93"/>
                                        </p:tgtEl>
                                        <p:attrNameLst>
                                          <p:attrName>ppt_x</p:attrName>
                                        </p:attrNameLst>
                                      </p:cBhvr>
                                      <p:tavLst>
                                        <p:tav tm="0">
                                          <p:val>
                                            <p:strVal val="#ppt_x"/>
                                          </p:val>
                                        </p:tav>
                                        <p:tav tm="100000">
                                          <p:val>
                                            <p:strVal val="#ppt_x"/>
                                          </p:val>
                                        </p:tav>
                                      </p:tavLst>
                                    </p:anim>
                                    <p:anim calcmode="lin" valueType="num">
                                      <p:cBhvr>
                                        <p:cTn id="16"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1000"/>
                                        <p:tgtEl>
                                          <p:spTgt spid="96"/>
                                        </p:tgtEl>
                                      </p:cBhvr>
                                    </p:animEffect>
                                    <p:anim calcmode="lin" valueType="num">
                                      <p:cBhvr>
                                        <p:cTn id="22" dur="1000" fill="hold"/>
                                        <p:tgtEl>
                                          <p:spTgt spid="96"/>
                                        </p:tgtEl>
                                        <p:attrNameLst>
                                          <p:attrName>ppt_x</p:attrName>
                                        </p:attrNameLst>
                                      </p:cBhvr>
                                      <p:tavLst>
                                        <p:tav tm="0">
                                          <p:val>
                                            <p:strVal val="#ppt_x"/>
                                          </p:val>
                                        </p:tav>
                                        <p:tav tm="100000">
                                          <p:val>
                                            <p:strVal val="#ppt_x"/>
                                          </p:val>
                                        </p:tav>
                                      </p:tavLst>
                                    </p:anim>
                                    <p:anim calcmode="lin" valueType="num">
                                      <p:cBhvr>
                                        <p:cTn id="23"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1000"/>
                                        <p:tgtEl>
                                          <p:spTgt spid="99"/>
                                        </p:tgtEl>
                                      </p:cBhvr>
                                    </p:animEffect>
                                    <p:anim calcmode="lin" valueType="num">
                                      <p:cBhvr>
                                        <p:cTn id="29" dur="1000" fill="hold"/>
                                        <p:tgtEl>
                                          <p:spTgt spid="99"/>
                                        </p:tgtEl>
                                        <p:attrNameLst>
                                          <p:attrName>ppt_x</p:attrName>
                                        </p:attrNameLst>
                                      </p:cBhvr>
                                      <p:tavLst>
                                        <p:tav tm="0">
                                          <p:val>
                                            <p:strVal val="#ppt_x"/>
                                          </p:val>
                                        </p:tav>
                                        <p:tav tm="100000">
                                          <p:val>
                                            <p:strVal val="#ppt_x"/>
                                          </p:val>
                                        </p:tav>
                                      </p:tavLst>
                                    </p:anim>
                                    <p:anim calcmode="lin" valueType="num">
                                      <p:cBhvr>
                                        <p:cTn id="30"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1000"/>
                                        <p:tgtEl>
                                          <p:spTgt spid="102"/>
                                        </p:tgtEl>
                                      </p:cBhvr>
                                    </p:animEffect>
                                    <p:anim calcmode="lin" valueType="num">
                                      <p:cBhvr>
                                        <p:cTn id="36" dur="1000" fill="hold"/>
                                        <p:tgtEl>
                                          <p:spTgt spid="102"/>
                                        </p:tgtEl>
                                        <p:attrNameLst>
                                          <p:attrName>ppt_x</p:attrName>
                                        </p:attrNameLst>
                                      </p:cBhvr>
                                      <p:tavLst>
                                        <p:tav tm="0">
                                          <p:val>
                                            <p:strVal val="#ppt_x"/>
                                          </p:val>
                                        </p:tav>
                                        <p:tav tm="100000">
                                          <p:val>
                                            <p:strVal val="#ppt_x"/>
                                          </p:val>
                                        </p:tav>
                                      </p:tavLst>
                                    </p:anim>
                                    <p:anim calcmode="lin" valueType="num">
                                      <p:cBhvr>
                                        <p:cTn id="37" dur="1000" fill="hold"/>
                                        <p:tgtEl>
                                          <p:spTgt spid="10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17" name="图片 16"/>
          <p:cNvPicPr>
            <a:picLocks noChangeAspect="1"/>
          </p:cNvPicPr>
          <p:nvPr/>
        </p:nvPicPr>
        <p:blipFill rotWithShape="1">
          <a:blip r:embed="rId3" cstate="screen">
            <a:extLst>
              <a:ext uri="{28A0092B-C50C-407E-A947-70E740481C1C}">
                <a14:useLocalDpi xmlns="" xmlns:a14="http://schemas.microsoft.com/office/drawing/2010/main"/>
              </a:ext>
            </a:extLst>
          </a:blip>
          <a:srcRect/>
          <a:stretch>
            <a:fillRect/>
          </a:stretch>
        </p:blipFill>
        <p:spPr>
          <a:xfrm>
            <a:off x="971551" y="1790700"/>
            <a:ext cx="2667000" cy="3137746"/>
          </a:xfrm>
          <a:prstGeom prst="rect">
            <a:avLst/>
          </a:prstGeom>
        </p:spPr>
      </p:pic>
      <p:pic>
        <p:nvPicPr>
          <p:cNvPr id="7" name="圖片 6" descr="S__42483714.jpg"/>
          <p:cNvPicPr>
            <a:picLocks noChangeAspect="1"/>
          </p:cNvPicPr>
          <p:nvPr/>
        </p:nvPicPr>
        <p:blipFill>
          <a:blip r:embed="rId4" cstate="print"/>
          <a:stretch>
            <a:fillRect/>
          </a:stretch>
        </p:blipFill>
        <p:spPr>
          <a:xfrm>
            <a:off x="3590926" y="1514475"/>
            <a:ext cx="4781550" cy="4267200"/>
          </a:xfrm>
          <a:prstGeom prst="rect">
            <a:avLst/>
          </a:prstGeom>
        </p:spPr>
      </p:pic>
      <p:sp>
        <p:nvSpPr>
          <p:cNvPr id="9" name="文字方塊 8"/>
          <p:cNvSpPr txBox="1"/>
          <p:nvPr/>
        </p:nvSpPr>
        <p:spPr>
          <a:xfrm>
            <a:off x="8686800" y="1562101"/>
            <a:ext cx="2171700" cy="2031325"/>
          </a:xfrm>
          <a:prstGeom prst="rect">
            <a:avLst/>
          </a:prstGeom>
          <a:noFill/>
        </p:spPr>
        <p:txBody>
          <a:bodyPr wrap="square" rtlCol="0">
            <a:spAutoFit/>
          </a:bodyPr>
          <a:lstStyle/>
          <a:p>
            <a:r>
              <a:rPr lang="zh-TW" altLang="en-US" dirty="0" smtClean="0">
                <a:latin typeface="UD Digi Kyokasho N-B" pitchFamily="17" charset="-128"/>
                <a:ea typeface="UD Digi Kyokasho N-B" pitchFamily="17" charset="-128"/>
              </a:rPr>
              <a:t>希望大家更留心</a:t>
            </a:r>
            <a:r>
              <a:rPr lang="zh-TW" altLang="en-US" dirty="0" smtClean="0">
                <a:latin typeface="UD Digi Kyokasho N-B" pitchFamily="17" charset="-128"/>
                <a:ea typeface="UD Digi Kyokasho N-B" pitchFamily="17" charset="-128"/>
              </a:rPr>
              <a:t>於生活上的一切以及多關心世界，圖片中的女生雖然盲眼，但身邊卻有大大的愛心</a:t>
            </a:r>
            <a:r>
              <a:rPr lang="en-US" altLang="zh-TW" dirty="0" smtClean="0">
                <a:latin typeface="UD Digi Kyokasho N-B" pitchFamily="17" charset="-128"/>
                <a:ea typeface="UD Digi Kyokasho N-B" pitchFamily="17" charset="-128"/>
              </a:rPr>
              <a:t>,</a:t>
            </a:r>
            <a:r>
              <a:rPr lang="zh-TW" altLang="en-US" dirty="0" smtClean="0">
                <a:latin typeface="UD Digi Kyokasho N-B" pitchFamily="17" charset="-128"/>
                <a:ea typeface="UD Digi Kyokasho N-B" pitchFamily="17" charset="-128"/>
              </a:rPr>
              <a:t>代表著眼盲心不盲</a:t>
            </a:r>
            <a:endParaRPr lang="zh-TW" altLang="en-US" dirty="0">
              <a:latin typeface="UD Digi Kyokasho N-B" pitchFamily="17" charset="-128"/>
              <a:ea typeface="UD Digi Kyokasho N-B" pitchFamily="17" charset="-128"/>
            </a:endParaRPr>
          </a:p>
        </p:txBody>
      </p:sp>
      <p:sp>
        <p:nvSpPr>
          <p:cNvPr id="10" name="文字方塊 9"/>
          <p:cNvSpPr txBox="1"/>
          <p:nvPr/>
        </p:nvSpPr>
        <p:spPr>
          <a:xfrm>
            <a:off x="4552950" y="647700"/>
            <a:ext cx="2838450" cy="769441"/>
          </a:xfrm>
          <a:prstGeom prst="rect">
            <a:avLst/>
          </a:prstGeom>
          <a:noFill/>
        </p:spPr>
        <p:txBody>
          <a:bodyPr wrap="square" rtlCol="0">
            <a:spAutoFit/>
          </a:bodyPr>
          <a:lstStyle/>
          <a:p>
            <a:r>
              <a:rPr lang="zh-TW" altLang="en-US" sz="4400" dirty="0" smtClean="0">
                <a:latin typeface="UD Digi Kyokasho N-B" pitchFamily="17" charset="-128"/>
                <a:ea typeface="UD Digi Kyokasho N-B" pitchFamily="17" charset="-128"/>
              </a:rPr>
              <a:t>設計成果</a:t>
            </a:r>
            <a:endParaRPr lang="zh-TW" altLang="en-US" sz="4400" dirty="0">
              <a:latin typeface="UD Digi Kyokasho N-B" pitchFamily="17" charset="-128"/>
              <a:ea typeface="UD Digi Kyokasho N-B" pitchFamily="17" charset="-128"/>
            </a:endParaRPr>
          </a:p>
        </p:txBody>
      </p:sp>
      <p:pic>
        <p:nvPicPr>
          <p:cNvPr id="11" name="图片 16"/>
          <p:cNvPicPr>
            <a:picLocks noChangeAspect="1"/>
          </p:cNvPicPr>
          <p:nvPr/>
        </p:nvPicPr>
        <p:blipFill>
          <a:blip r:embed="rId5" cstate="print">
            <a:extLst>
              <a:ext uri="{28A0092B-C50C-407E-A947-70E740481C1C}">
                <a14:useLocalDpi xmlns="" xmlns:a14="http://schemas.microsoft.com/office/drawing/2010/main"/>
              </a:ext>
            </a:extLst>
          </a:blip>
          <a:srcRect/>
          <a:stretch>
            <a:fillRect/>
          </a:stretch>
        </p:blipFill>
        <p:spPr>
          <a:xfrm>
            <a:off x="8343899" y="3600450"/>
            <a:ext cx="2743201" cy="2293913"/>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67797" y="1162050"/>
            <a:ext cx="4790753" cy="4086928"/>
            <a:chOff x="5572447" y="1162050"/>
            <a:chExt cx="4790753" cy="4086928"/>
          </a:xfrm>
        </p:grpSpPr>
        <p:grpSp>
          <p:nvGrpSpPr>
            <p:cNvPr id="3" name="组合 2"/>
            <p:cNvGrpSpPr/>
            <p:nvPr/>
          </p:nvGrpSpPr>
          <p:grpSpPr>
            <a:xfrm>
              <a:off x="5572447" y="1162050"/>
              <a:ext cx="4790753" cy="485444"/>
              <a:chOff x="5785807" y="812082"/>
              <a:chExt cx="4790753" cy="485444"/>
            </a:xfrm>
          </p:grpSpPr>
          <p:sp>
            <p:nvSpPr>
              <p:cNvPr id="12" name="文本框 11"/>
              <p:cNvSpPr txBox="1"/>
              <p:nvPr/>
            </p:nvSpPr>
            <p:spPr>
              <a:xfrm flipV="1">
                <a:off x="5785807" y="812082"/>
                <a:ext cx="4790753" cy="415498"/>
              </a:xfrm>
              <a:prstGeom prst="rect">
                <a:avLst/>
              </a:prstGeom>
              <a:noFill/>
            </p:spPr>
            <p:txBody>
              <a:bodyPr wrap="square" rtlCol="0">
                <a:spAutoFit/>
              </a:bodyPr>
              <a:lstStyle/>
              <a:p>
                <a:pPr>
                  <a:lnSpc>
                    <a:spcPct val="150000"/>
                  </a:lnSpc>
                </a:pPr>
                <a:endParaRPr lang="zh-CN" altLang="en-US" sz="1400" dirty="0">
                  <a:solidFill>
                    <a:schemeClr val="tx1">
                      <a:lumMod val="65000"/>
                      <a:lumOff val="35000"/>
                    </a:schemeClr>
                  </a:solidFill>
                  <a:latin typeface="Arial"/>
                  <a:ea typeface="微软雅黑"/>
                  <a:sym typeface="Arial"/>
                </a:endParaRPr>
              </a:p>
            </p:txBody>
          </p:sp>
          <p:sp>
            <p:nvSpPr>
              <p:cNvPr id="13" name="文本框 12"/>
              <p:cNvSpPr txBox="1"/>
              <p:nvPr/>
            </p:nvSpPr>
            <p:spPr>
              <a:xfrm>
                <a:off x="5785807" y="897416"/>
                <a:ext cx="2088216" cy="400110"/>
              </a:xfrm>
              <a:prstGeom prst="rect">
                <a:avLst/>
              </a:prstGeom>
              <a:noFill/>
            </p:spPr>
            <p:txBody>
              <a:bodyPr wrap="square" rtlCol="0">
                <a:spAutoFit/>
              </a:bodyPr>
              <a:lstStyle/>
              <a:p>
                <a:endParaRPr lang="zh-CN" altLang="en-US" sz="2000" b="1" spc="100" dirty="0">
                  <a:latin typeface="Arial"/>
                  <a:ea typeface="微软雅黑"/>
                  <a:sym typeface="Arial"/>
                </a:endParaRPr>
              </a:p>
            </p:txBody>
          </p:sp>
        </p:grpSp>
        <p:grpSp>
          <p:nvGrpSpPr>
            <p:cNvPr id="4" name="组合 3"/>
            <p:cNvGrpSpPr/>
            <p:nvPr/>
          </p:nvGrpSpPr>
          <p:grpSpPr>
            <a:xfrm>
              <a:off x="5572447" y="2836128"/>
              <a:ext cx="4790753" cy="752327"/>
              <a:chOff x="5572447" y="2836128"/>
              <a:chExt cx="4790753" cy="752327"/>
            </a:xfrm>
          </p:grpSpPr>
          <p:sp>
            <p:nvSpPr>
              <p:cNvPr id="10" name="文本框 9"/>
              <p:cNvSpPr txBox="1"/>
              <p:nvPr/>
            </p:nvSpPr>
            <p:spPr>
              <a:xfrm>
                <a:off x="5572447" y="2836128"/>
                <a:ext cx="2088216" cy="400110"/>
              </a:xfrm>
              <a:prstGeom prst="rect">
                <a:avLst/>
              </a:prstGeom>
              <a:noFill/>
            </p:spPr>
            <p:txBody>
              <a:bodyPr wrap="square" rtlCol="0">
                <a:spAutoFit/>
              </a:bodyPr>
              <a:lstStyle/>
              <a:p>
                <a:endParaRPr lang="zh-CN" altLang="en-US" sz="2000" b="1" spc="100" dirty="0">
                  <a:latin typeface="Arial"/>
                  <a:ea typeface="微软雅黑"/>
                  <a:sym typeface="Arial"/>
                </a:endParaRPr>
              </a:p>
            </p:txBody>
          </p:sp>
          <p:sp>
            <p:nvSpPr>
              <p:cNvPr id="11" name="文本框 10"/>
              <p:cNvSpPr txBox="1"/>
              <p:nvPr/>
            </p:nvSpPr>
            <p:spPr>
              <a:xfrm>
                <a:off x="5572447" y="3211429"/>
                <a:ext cx="4790753" cy="377026"/>
              </a:xfrm>
              <a:prstGeom prst="rect">
                <a:avLst/>
              </a:prstGeom>
              <a:noFill/>
            </p:spPr>
            <p:txBody>
              <a:bodyPr wrap="square" rtlCol="0">
                <a:spAutoFit/>
              </a:bodyPr>
              <a:lstStyle/>
              <a:p>
                <a:pPr>
                  <a:lnSpc>
                    <a:spcPct val="150000"/>
                  </a:lnSpc>
                </a:pPr>
                <a:endParaRPr lang="zh-CN" altLang="en-US" sz="1400" dirty="0">
                  <a:solidFill>
                    <a:schemeClr val="tx1">
                      <a:lumMod val="65000"/>
                      <a:lumOff val="35000"/>
                    </a:schemeClr>
                  </a:solidFill>
                  <a:latin typeface="Arial"/>
                  <a:ea typeface="微软雅黑"/>
                  <a:sym typeface="Arial"/>
                </a:endParaRPr>
              </a:p>
            </p:txBody>
          </p:sp>
        </p:grpSp>
        <p:grpSp>
          <p:nvGrpSpPr>
            <p:cNvPr id="5" name="组合 4"/>
            <p:cNvGrpSpPr/>
            <p:nvPr/>
          </p:nvGrpSpPr>
          <p:grpSpPr>
            <a:xfrm>
              <a:off x="5572447" y="4484315"/>
              <a:ext cx="4790753" cy="764663"/>
              <a:chOff x="5572447" y="4177890"/>
              <a:chExt cx="4790753" cy="764663"/>
            </a:xfrm>
          </p:grpSpPr>
          <p:sp>
            <p:nvSpPr>
              <p:cNvPr id="8" name="文本框 7"/>
              <p:cNvSpPr txBox="1"/>
              <p:nvPr/>
            </p:nvSpPr>
            <p:spPr>
              <a:xfrm>
                <a:off x="5572447" y="4177890"/>
                <a:ext cx="2088216" cy="400110"/>
              </a:xfrm>
              <a:prstGeom prst="rect">
                <a:avLst/>
              </a:prstGeom>
              <a:noFill/>
            </p:spPr>
            <p:txBody>
              <a:bodyPr wrap="square" rtlCol="0">
                <a:spAutoFit/>
              </a:bodyPr>
              <a:lstStyle/>
              <a:p>
                <a:endParaRPr lang="zh-CN" altLang="en-US" sz="2000" b="1" spc="100" dirty="0">
                  <a:latin typeface="Arial"/>
                  <a:ea typeface="微软雅黑"/>
                  <a:sym typeface="Arial"/>
                </a:endParaRPr>
              </a:p>
            </p:txBody>
          </p:sp>
          <p:sp>
            <p:nvSpPr>
              <p:cNvPr id="9" name="文本框 8"/>
              <p:cNvSpPr txBox="1"/>
              <p:nvPr/>
            </p:nvSpPr>
            <p:spPr>
              <a:xfrm>
                <a:off x="5572447" y="4565527"/>
                <a:ext cx="4790753" cy="377026"/>
              </a:xfrm>
              <a:prstGeom prst="rect">
                <a:avLst/>
              </a:prstGeom>
              <a:noFill/>
            </p:spPr>
            <p:txBody>
              <a:bodyPr wrap="square" rtlCol="0">
                <a:spAutoFit/>
              </a:bodyPr>
              <a:lstStyle/>
              <a:p>
                <a:pPr>
                  <a:lnSpc>
                    <a:spcPct val="150000"/>
                  </a:lnSpc>
                </a:pPr>
                <a:endParaRPr lang="zh-CN" altLang="en-US" sz="1400" dirty="0">
                  <a:solidFill>
                    <a:schemeClr val="tx1">
                      <a:lumMod val="65000"/>
                      <a:lumOff val="35000"/>
                    </a:schemeClr>
                  </a:solidFill>
                  <a:latin typeface="Arial"/>
                  <a:ea typeface="微软雅黑"/>
                  <a:sym typeface="Arial"/>
                </a:endParaRPr>
              </a:p>
            </p:txBody>
          </p:sp>
        </p:grpSp>
      </p:grpSp>
      <p:pic>
        <p:nvPicPr>
          <p:cNvPr id="16" name="图片 15"/>
          <p:cNvPicPr>
            <a:picLocks noChangeAspect="1"/>
          </p:cNvPicPr>
          <p:nvPr/>
        </p:nvPicPr>
        <p:blipFill rotWithShape="1">
          <a:blip r:embed="rId2" cstate="screen">
            <a:extLst>
              <a:ext uri="{28A0092B-C50C-407E-A947-70E740481C1C}">
                <a14:useLocalDpi xmlns="" xmlns:a14="http://schemas.microsoft.com/office/drawing/2010/main"/>
              </a:ext>
            </a:extLst>
          </a:blip>
          <a:srcRect/>
          <a:stretch>
            <a:fillRect/>
          </a:stretch>
        </p:blipFill>
        <p:spPr>
          <a:xfrm>
            <a:off x="696131" y="1028701"/>
            <a:ext cx="5545750" cy="4803728"/>
          </a:xfrm>
          <a:prstGeom prst="rect">
            <a:avLst/>
          </a:prstGeom>
        </p:spPr>
      </p:pic>
      <p:sp>
        <p:nvSpPr>
          <p:cNvPr id="15" name="文本框 28"/>
          <p:cNvSpPr txBox="1"/>
          <p:nvPr/>
        </p:nvSpPr>
        <p:spPr>
          <a:xfrm>
            <a:off x="3601448" y="562250"/>
            <a:ext cx="5141366" cy="646331"/>
          </a:xfrm>
          <a:prstGeom prst="rect">
            <a:avLst/>
          </a:prstGeom>
          <a:noFill/>
        </p:spPr>
        <p:txBody>
          <a:bodyPr wrap="square" rtlCol="0">
            <a:spAutoFit/>
            <a:scene3d>
              <a:camera prst="orthographicFront"/>
              <a:lightRig rig="threePt" dir="t"/>
            </a:scene3d>
            <a:sp3d contourW="12700"/>
          </a:bodyPr>
          <a:lstStyle/>
          <a:p>
            <a:pPr algn="ctr"/>
            <a:r>
              <a:rPr lang="zh-TW" altLang="en-US" sz="3600" b="1" dirty="0" smtClean="0">
                <a:solidFill>
                  <a:schemeClr val="tx1">
                    <a:lumMod val="75000"/>
                    <a:lumOff val="25000"/>
                  </a:schemeClr>
                </a:solidFill>
                <a:latin typeface="UD Digi Kyokasho N-B" pitchFamily="17" charset="-128"/>
                <a:ea typeface="UD Digi Kyokasho N-B" pitchFamily="17" charset="-128"/>
                <a:sym typeface="Arial"/>
              </a:rPr>
              <a:t>結論</a:t>
            </a:r>
            <a:endParaRPr lang="zh-CN" altLang="en-US" sz="3600" b="1" dirty="0">
              <a:solidFill>
                <a:schemeClr val="tx1">
                  <a:lumMod val="75000"/>
                  <a:lumOff val="25000"/>
                </a:schemeClr>
              </a:solidFill>
              <a:latin typeface="UD Digi Kyokasho N-B" pitchFamily="17" charset="-128"/>
              <a:ea typeface="UD Digi Kyokasho N-B" pitchFamily="17" charset="-128"/>
              <a:sym typeface="Arial"/>
            </a:endParaRPr>
          </a:p>
        </p:txBody>
      </p:sp>
      <p:sp>
        <p:nvSpPr>
          <p:cNvPr id="17" name="文字方塊 16"/>
          <p:cNvSpPr txBox="1"/>
          <p:nvPr/>
        </p:nvSpPr>
        <p:spPr>
          <a:xfrm>
            <a:off x="6257925" y="1485900"/>
            <a:ext cx="5419725" cy="2308324"/>
          </a:xfrm>
          <a:prstGeom prst="rect">
            <a:avLst/>
          </a:prstGeom>
          <a:noFill/>
        </p:spPr>
        <p:txBody>
          <a:bodyPr wrap="square" rtlCol="0">
            <a:spAutoFit/>
          </a:bodyPr>
          <a:lstStyle/>
          <a:p>
            <a:r>
              <a:rPr lang="zh-TW" altLang="en-US" sz="2400" dirty="0" smtClean="0">
                <a:latin typeface="UD Digi Kyokasho N-B" pitchFamily="17" charset="-128"/>
                <a:ea typeface="UD Digi Kyokasho N-B" pitchFamily="17" charset="-128"/>
              </a:rPr>
              <a:t>想透過盲人也能散播愛</a:t>
            </a:r>
            <a:r>
              <a:rPr lang="en-US" altLang="zh-TW" sz="2400" dirty="0" smtClean="0">
                <a:latin typeface="UD Digi Kyokasho N-B" pitchFamily="17" charset="-128"/>
                <a:ea typeface="UD Digi Kyokasho N-B" pitchFamily="17" charset="-128"/>
              </a:rPr>
              <a:t>,</a:t>
            </a:r>
            <a:r>
              <a:rPr lang="zh-TW" altLang="en-US" sz="2400" dirty="0" smtClean="0">
                <a:latin typeface="UD Digi Kyokasho N-B" pitchFamily="17" charset="-128"/>
                <a:ea typeface="UD Digi Kyokasho N-B" pitchFamily="17" charset="-128"/>
              </a:rPr>
              <a:t>來讓大家覺得自己平常不會去做事情其實是很簡單就可以做到的，有時候可能只是一個小動作，也可能造成蝴蝶效應也不一定，總之，大家都能多用心觀察一切以及關心世界，世界一定會更美好。</a:t>
            </a:r>
            <a:endParaRPr lang="zh-TW" altLang="en-US" sz="2400" dirty="0">
              <a:latin typeface="UD Digi Kyokasho N-B" pitchFamily="17" charset="-128"/>
              <a:ea typeface="UD Digi Kyokasho N-B" pitchFamily="17" charset="-128"/>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自訂</PresentationFormat>
  <Paragraphs>67</Paragraphs>
  <Slides>8</Slides>
  <Notes>0</Notes>
  <HiddenSlides>0</HiddenSlides>
  <MMClips>0</MMClips>
  <ScaleCrop>false</ScaleCrop>
  <HeadingPairs>
    <vt:vector size="4" baseType="variant">
      <vt:variant>
        <vt:lpstr>佈景主題</vt:lpstr>
      </vt:variant>
      <vt:variant>
        <vt:i4>2</vt:i4>
      </vt:variant>
      <vt:variant>
        <vt:lpstr>投影片標題</vt:lpstr>
      </vt:variant>
      <vt:variant>
        <vt:i4>8</vt:i4>
      </vt:variant>
    </vt:vector>
  </HeadingPairs>
  <TitlesOfParts>
    <vt:vector size="10" baseType="lpstr">
      <vt:lpstr>第一PPT，www.1ppt.com</vt:lpstr>
      <vt:lpstr>自定义设计方案</vt:lpstr>
      <vt:lpstr>投影片 1</vt:lpstr>
      <vt:lpstr>投影片 2</vt:lpstr>
      <vt:lpstr>投影片 3</vt:lpstr>
      <vt:lpstr>投影片 4</vt:lpstr>
      <vt:lpstr>投影片 5</vt:lpstr>
      <vt:lpstr>投影片 6</vt:lpstr>
      <vt:lpstr>投影片 7</vt:lpstr>
      <vt:lpstr>投影片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六月</dc:title>
  <dc:creator/>
  <cp:keywords>www.1ppt.com</cp:keywords>
  <dc:description>www.1ppt.com</dc:description>
  <cp:lastModifiedBy/>
  <cp:revision>3</cp:revision>
  <dcterms:created xsi:type="dcterms:W3CDTF">2021-05-27T01:33:00Z</dcterms:created>
  <dcterms:modified xsi:type="dcterms:W3CDTF">2023-10-24T00:02:52Z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3E4FEC96F4B2420791659E5DB1616816_12</vt:lpwstr>
  </property>
  <property fmtid="{D5CDD505-2E9C-101B-9397-08002B2CF9AE}" pid="3" name="KSOProductBuildVer">
    <vt:lpwstr>2052-11.1.0.14309</vt:lpwstr>
  </property>
</Properties>
</file>