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1"/>
  </p:sldMasterIdLst>
  <p:notesMasterIdLst>
    <p:notesMasterId r:id="rId18"/>
  </p:notesMasterIdLst>
  <p:sldIdLst>
    <p:sldId id="256" r:id="rId2"/>
    <p:sldId id="258" r:id="rId3"/>
    <p:sldId id="265" r:id="rId4"/>
    <p:sldId id="298" r:id="rId5"/>
    <p:sldId id="272" r:id="rId6"/>
    <p:sldId id="291" r:id="rId7"/>
    <p:sldId id="285" r:id="rId8"/>
    <p:sldId id="319" r:id="rId9"/>
    <p:sldId id="297" r:id="rId10"/>
    <p:sldId id="287" r:id="rId11"/>
    <p:sldId id="320" r:id="rId12"/>
    <p:sldId id="307" r:id="rId13"/>
    <p:sldId id="385" r:id="rId14"/>
    <p:sldId id="386" r:id="rId15"/>
    <p:sldId id="316" r:id="rId16"/>
    <p:sldId id="325" r:id="rId17"/>
  </p:sldIdLst>
  <p:sldSz cx="9144000" cy="5143500" type="screen16x9"/>
  <p:notesSz cx="6858000" cy="9144000"/>
  <p:embeddedFontLst>
    <p:embeddedFont>
      <p:font typeface="Hammersmith One" panose="02010703030501060504" pitchFamily="2" charset="0"/>
      <p:regular r:id="rId19"/>
    </p:embeddedFont>
    <p:embeddedFont>
      <p:font typeface="Manjari" panose="02020500000000000000" charset="0"/>
      <p:regular r:id="rId20"/>
      <p:bold r:id="rId21"/>
    </p:embeddedFont>
    <p:embeddedFont>
      <p:font typeface="Microsoft YaHei UI" panose="020B0503020204020204" pitchFamily="34" charset="-122"/>
      <p:regular r:id="rId22"/>
      <p:bold r:id="rId23"/>
    </p:embeddedFont>
    <p:embeddedFont>
      <p:font typeface="STZhongsong" panose="02010600040101010101" pitchFamily="2" charset="-122"/>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281E0-C47A-47FB-AAE7-0C260E91D02C}" v="10" dt="2023-10-23T12:37:35.268"/>
  </p1510:revLst>
</p1510:revInfo>
</file>

<file path=ppt/tableStyles.xml><?xml version="1.0" encoding="utf-8"?>
<a:tblStyleLst xmlns:a="http://schemas.openxmlformats.org/drawingml/2006/main" def="{2C93596A-C97E-48ED-8AD1-5C187B6DACE5}">
  <a:tblStyle styleId="{2C93596A-C97E-48ED-8AD1-5C187B6DAC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B64D03-7971-4974-9E7A-5F2C5ED183BF}"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3E57F9CC-8019-48C5-AAE8-ADE9663891A3}"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6D3CC6AD-7DD9-411B-AF0B-E698A1A2034F}"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09C7B4A5-6124-4736-9584-63E206742B4A}"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0681E887-8B2A-4620-BC70-F4FE8884B30B}"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snapToGrid="0">
      <p:cViewPr varScale="1">
        <p:scale>
          <a:sx n="97" d="100"/>
          <a:sy n="97" d="100"/>
        </p:scale>
        <p:origin x="47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3" name="Google Shape;20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g10363c24f6e_1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8" name="Google Shape;2608;g10363c24f6e_1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g10363c24f6e_1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0" name="Google Shape;3050;g10363c24f6e_1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c6a01074ef_0_19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c6a01074ef_0_19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c6a01074ef_0_19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c6a01074ef_0_19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7"/>
        <p:cNvGrpSpPr/>
        <p:nvPr/>
      </p:nvGrpSpPr>
      <p:grpSpPr>
        <a:xfrm>
          <a:off x="0" y="0"/>
          <a:ext cx="0" cy="0"/>
          <a:chOff x="0" y="0"/>
          <a:chExt cx="0" cy="0"/>
        </a:xfrm>
      </p:grpSpPr>
      <p:sp>
        <p:nvSpPr>
          <p:cNvPr id="3248" name="Google Shape;3248;gc6a01074ef_0_20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9" name="Google Shape;3249;gc6a01074ef_0_20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c6a01074ef_0_17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c6a01074ef_0_17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c33250489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8" name="Google Shape;2088;gc33250489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5"/>
        <p:cNvGrpSpPr/>
        <p:nvPr/>
      </p:nvGrpSpPr>
      <p:grpSpPr>
        <a:xfrm>
          <a:off x="0" y="0"/>
          <a:ext cx="0" cy="0"/>
          <a:chOff x="0" y="0"/>
          <a:chExt cx="0" cy="0"/>
        </a:xfrm>
      </p:grpSpPr>
      <p:sp>
        <p:nvSpPr>
          <p:cNvPr id="2696" name="Google Shape;2696;g10363c24f6e_1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7" name="Google Shape;2697;g10363c24f6e_1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c6a01074ef_0_1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c6a01074ef_0_1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7"/>
        <p:cNvGrpSpPr/>
        <p:nvPr/>
      </p:nvGrpSpPr>
      <p:grpSpPr>
        <a:xfrm>
          <a:off x="0" y="0"/>
          <a:ext cx="0" cy="0"/>
          <a:chOff x="0" y="0"/>
          <a:chExt cx="0" cy="0"/>
        </a:xfrm>
      </p:grpSpPr>
      <p:sp>
        <p:nvSpPr>
          <p:cNvPr id="2648" name="Google Shape;2648;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9" name="Google Shape;2649;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c6a01074ef_0_18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c6a01074ef_0_18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c6a01074ef_0_20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c6a01074ef_0_20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7"/>
        <p:cNvGrpSpPr/>
        <p:nvPr/>
      </p:nvGrpSpPr>
      <p:grpSpPr>
        <a:xfrm>
          <a:off x="0" y="0"/>
          <a:ext cx="0" cy="0"/>
          <a:chOff x="0" y="0"/>
          <a:chExt cx="0" cy="0"/>
        </a:xfrm>
      </p:grpSpPr>
      <p:sp>
        <p:nvSpPr>
          <p:cNvPr id="2688" name="Google Shape;2688;gc6a01074ef_0_19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9" name="Google Shape;2689;gc6a01074ef_0_19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7.xml"/><Relationship Id="rId7" Type="http://schemas.openxmlformats.org/officeDocument/2006/relationships/slide" Target="../slides/slide15.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12.xml"/><Relationship Id="rId5" Type="http://schemas.openxmlformats.org/officeDocument/2006/relationships/slide" Target="../slides/slide9.xml"/><Relationship Id="rId4" Type="http://schemas.openxmlformats.org/officeDocument/2006/relationships/slide" Target="../slides/slide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1411582" y="-1157400"/>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062825" y="3370500"/>
            <a:ext cx="775608" cy="1012954"/>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605425" y="342175"/>
            <a:ext cx="2052600" cy="2052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6412578" y="-640069"/>
            <a:ext cx="1962482" cy="1953284"/>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2"/>
          <p:cNvSpPr/>
          <p:nvPr/>
        </p:nvSpPr>
        <p:spPr>
          <a:xfrm>
            <a:off x="-125" y="4599425"/>
            <a:ext cx="9144321" cy="595550"/>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txBox="1">
            <a:spLocks noGrp="1"/>
          </p:cNvSpPr>
          <p:nvPr>
            <p:ph type="ctrTitle"/>
          </p:nvPr>
        </p:nvSpPr>
        <p:spPr>
          <a:xfrm>
            <a:off x="1283094" y="1290750"/>
            <a:ext cx="65778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500" b="1">
                <a:solidFill>
                  <a:srgbClr val="80686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0" name="Google Shape;50;p2"/>
          <p:cNvSpPr txBox="1">
            <a:spLocks noGrp="1"/>
          </p:cNvSpPr>
          <p:nvPr>
            <p:ph type="subTitle" idx="1"/>
          </p:nvPr>
        </p:nvSpPr>
        <p:spPr>
          <a:xfrm>
            <a:off x="1283100" y="3394625"/>
            <a:ext cx="6577800" cy="458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500">
                <a:latin typeface="Manjari"/>
                <a:ea typeface="Manjari"/>
                <a:cs typeface="Manjari"/>
                <a:sym typeface="Manjari"/>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6">
  <p:cSld name="CUSTOM_18">
    <p:spTree>
      <p:nvGrpSpPr>
        <p:cNvPr id="1" name="Shape 1206"/>
        <p:cNvGrpSpPr/>
        <p:nvPr/>
      </p:nvGrpSpPr>
      <p:grpSpPr>
        <a:xfrm>
          <a:off x="0" y="0"/>
          <a:ext cx="0" cy="0"/>
          <a:chOff x="0" y="0"/>
          <a:chExt cx="0" cy="0"/>
        </a:xfrm>
      </p:grpSpPr>
      <p:sp>
        <p:nvSpPr>
          <p:cNvPr id="1207" name="Google Shape;1207;p48"/>
          <p:cNvSpPr/>
          <p:nvPr/>
        </p:nvSpPr>
        <p:spPr>
          <a:xfrm rot="912733" flipH="1">
            <a:off x="-1572654" y="597947"/>
            <a:ext cx="3253667" cy="548082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8"/>
          <p:cNvSpPr/>
          <p:nvPr/>
        </p:nvSpPr>
        <p:spPr>
          <a:xfrm rot="-482288">
            <a:off x="6784912" y="-733687"/>
            <a:ext cx="3654738" cy="363958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8"/>
          <p:cNvSpPr/>
          <p:nvPr/>
        </p:nvSpPr>
        <p:spPr>
          <a:xfrm rot="3320924">
            <a:off x="8443534" y="3822428"/>
            <a:ext cx="1269688" cy="1658230"/>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8"/>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1276"/>
        <p:cNvGrpSpPr/>
        <p:nvPr/>
      </p:nvGrpSpPr>
      <p:grpSpPr>
        <a:xfrm>
          <a:off x="0" y="0"/>
          <a:ext cx="0" cy="0"/>
          <a:chOff x="0" y="0"/>
          <a:chExt cx="0" cy="0"/>
        </a:xfrm>
      </p:grpSpPr>
      <p:sp>
        <p:nvSpPr>
          <p:cNvPr id="1277" name="Google Shape;1277;p57"/>
          <p:cNvSpPr/>
          <p:nvPr/>
        </p:nvSpPr>
        <p:spPr>
          <a:xfrm rot="-2187687">
            <a:off x="6997415" y="2824325"/>
            <a:ext cx="1938838" cy="3305612"/>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7"/>
          <p:cNvSpPr/>
          <p:nvPr/>
        </p:nvSpPr>
        <p:spPr>
          <a:xfrm rot="1855510">
            <a:off x="2523490" y="193756"/>
            <a:ext cx="4979106" cy="4104445"/>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7"/>
          <p:cNvSpPr/>
          <p:nvPr/>
        </p:nvSpPr>
        <p:spPr>
          <a:xfrm rot="10800000" flipH="1">
            <a:off x="242450" y="2888462"/>
            <a:ext cx="1774800" cy="1774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0" name="Google Shape;1280;p57"/>
          <p:cNvGrpSpPr/>
          <p:nvPr/>
        </p:nvGrpSpPr>
        <p:grpSpPr>
          <a:xfrm rot="10800000" flipH="1">
            <a:off x="955516" y="2266845"/>
            <a:ext cx="1696762" cy="1688828"/>
            <a:chOff x="2414491" y="671177"/>
            <a:chExt cx="1830972" cy="1822411"/>
          </a:xfrm>
        </p:grpSpPr>
        <p:sp>
          <p:nvSpPr>
            <p:cNvPr id="1281" name="Google Shape;1281;p5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5" name="Google Shape;1315;p57"/>
          <p:cNvSpPr/>
          <p:nvPr/>
        </p:nvSpPr>
        <p:spPr>
          <a:xfrm rot="-7977683">
            <a:off x="6033949" y="548625"/>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7">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17" name="Google Shape;1317;p57"/>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8">
    <p:spTree>
      <p:nvGrpSpPr>
        <p:cNvPr id="1" name="Shape 1318"/>
        <p:cNvGrpSpPr/>
        <p:nvPr/>
      </p:nvGrpSpPr>
      <p:grpSpPr>
        <a:xfrm>
          <a:off x="0" y="0"/>
          <a:ext cx="0" cy="0"/>
          <a:chOff x="0" y="0"/>
          <a:chExt cx="0" cy="0"/>
        </a:xfrm>
      </p:grpSpPr>
      <p:sp>
        <p:nvSpPr>
          <p:cNvPr id="1319" name="Google Shape;1319;p58"/>
          <p:cNvSpPr/>
          <p:nvPr/>
        </p:nvSpPr>
        <p:spPr>
          <a:xfrm rot="-7977683">
            <a:off x="1484724" y="151640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8"/>
          <p:cNvSpPr/>
          <p:nvPr/>
        </p:nvSpPr>
        <p:spPr>
          <a:xfrm rot="288619" flipH="1">
            <a:off x="-1415244" y="1158707"/>
            <a:ext cx="4829256" cy="494005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8"/>
          <p:cNvSpPr/>
          <p:nvPr/>
        </p:nvSpPr>
        <p:spPr>
          <a:xfrm rot="-8533595">
            <a:off x="7105388" y="-706575"/>
            <a:ext cx="1938828" cy="3305595"/>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8"/>
          <p:cNvSpPr/>
          <p:nvPr/>
        </p:nvSpPr>
        <p:spPr>
          <a:xfrm>
            <a:off x="6970750" y="2154714"/>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3" name="Google Shape;1323;p58"/>
          <p:cNvGrpSpPr/>
          <p:nvPr/>
        </p:nvGrpSpPr>
        <p:grpSpPr>
          <a:xfrm>
            <a:off x="6247704" y="2777002"/>
            <a:ext cx="1830972" cy="1822411"/>
            <a:chOff x="2414491" y="671177"/>
            <a:chExt cx="1830972" cy="1822411"/>
          </a:xfrm>
        </p:grpSpPr>
        <p:sp>
          <p:nvSpPr>
            <p:cNvPr id="1324" name="Google Shape;1324;p58"/>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8"/>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8"/>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8"/>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8"/>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8"/>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8"/>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8"/>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8"/>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8"/>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8"/>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8"/>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8"/>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8"/>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8"/>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8"/>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8"/>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8"/>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8"/>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8"/>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8"/>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8"/>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8"/>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8"/>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8"/>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8"/>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8"/>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8"/>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8"/>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8"/>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8"/>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8"/>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8"/>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8"/>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58">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59" name="Google Shape;1359;p58"/>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CUSTOM_13">
    <p:spTree>
      <p:nvGrpSpPr>
        <p:cNvPr id="1" name="Shape 1360"/>
        <p:cNvGrpSpPr/>
        <p:nvPr/>
      </p:nvGrpSpPr>
      <p:grpSpPr>
        <a:xfrm>
          <a:off x="0" y="0"/>
          <a:ext cx="0" cy="0"/>
          <a:chOff x="0" y="0"/>
          <a:chExt cx="0" cy="0"/>
        </a:xfrm>
      </p:grpSpPr>
      <p:sp>
        <p:nvSpPr>
          <p:cNvPr id="1361" name="Google Shape;1361;p59"/>
          <p:cNvSpPr/>
          <p:nvPr/>
        </p:nvSpPr>
        <p:spPr>
          <a:xfrm rot="-5716269">
            <a:off x="3090772" y="121523"/>
            <a:ext cx="3242308" cy="5108995"/>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59"/>
          <p:cNvGrpSpPr/>
          <p:nvPr/>
        </p:nvGrpSpPr>
        <p:grpSpPr>
          <a:xfrm flipH="1">
            <a:off x="6918862" y="-84862"/>
            <a:ext cx="2277317" cy="5304377"/>
            <a:chOff x="224725" y="566950"/>
            <a:chExt cx="1850875" cy="4311100"/>
          </a:xfrm>
        </p:grpSpPr>
        <p:sp>
          <p:nvSpPr>
            <p:cNvPr id="1363" name="Google Shape;1363;p5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7" name="Google Shape;1387;p59">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88" name="Google Shape;1388;p59"/>
          <p:cNvSpPr txBox="1">
            <a:spLocks noGrp="1"/>
          </p:cNvSpPr>
          <p:nvPr>
            <p:ph type="title" idx="2" hasCustomPrompt="1"/>
          </p:nvPr>
        </p:nvSpPr>
        <p:spPr>
          <a:xfrm>
            <a:off x="2020824" y="918450"/>
            <a:ext cx="5105400" cy="121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9" name="Google Shape;1389;p59"/>
          <p:cNvSpPr/>
          <p:nvPr/>
        </p:nvSpPr>
        <p:spPr>
          <a:xfrm flipH="1">
            <a:off x="6154471" y="760963"/>
            <a:ext cx="1269687" cy="1658228"/>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9"/>
          <p:cNvSpPr/>
          <p:nvPr/>
        </p:nvSpPr>
        <p:spPr>
          <a:xfrm flipH="1">
            <a:off x="736534" y="1655532"/>
            <a:ext cx="1774800" cy="177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1" name="Google Shape;1391;p59"/>
          <p:cNvGrpSpPr/>
          <p:nvPr/>
        </p:nvGrpSpPr>
        <p:grpSpPr>
          <a:xfrm flipH="1">
            <a:off x="101505" y="2363121"/>
            <a:ext cx="1696762" cy="1688828"/>
            <a:chOff x="2414491" y="671177"/>
            <a:chExt cx="1830972" cy="1822411"/>
          </a:xfrm>
        </p:grpSpPr>
        <p:sp>
          <p:nvSpPr>
            <p:cNvPr id="1392" name="Google Shape;1392;p59"/>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9"/>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9"/>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9"/>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9"/>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9"/>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9"/>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9"/>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9"/>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9"/>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9"/>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9"/>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9"/>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9"/>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9"/>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9"/>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9"/>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9"/>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9"/>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9"/>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9"/>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9"/>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9"/>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9"/>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9"/>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9"/>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9"/>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9"/>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9"/>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9"/>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9"/>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9"/>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9"/>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9"/>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4">
  <p:cSld name="CUSTOM_17">
    <p:spTree>
      <p:nvGrpSpPr>
        <p:cNvPr id="1" name="Shape 1426"/>
        <p:cNvGrpSpPr/>
        <p:nvPr/>
      </p:nvGrpSpPr>
      <p:grpSpPr>
        <a:xfrm>
          <a:off x="0" y="0"/>
          <a:ext cx="0" cy="0"/>
          <a:chOff x="0" y="0"/>
          <a:chExt cx="0" cy="0"/>
        </a:xfrm>
      </p:grpSpPr>
      <p:sp>
        <p:nvSpPr>
          <p:cNvPr id="1427" name="Google Shape;1427;p60"/>
          <p:cNvSpPr/>
          <p:nvPr/>
        </p:nvSpPr>
        <p:spPr>
          <a:xfrm>
            <a:off x="6379125" y="3295174"/>
            <a:ext cx="1436700" cy="1436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0"/>
          <p:cNvSpPr/>
          <p:nvPr/>
        </p:nvSpPr>
        <p:spPr>
          <a:xfrm rot="3781224">
            <a:off x="-1829431" y="2502688"/>
            <a:ext cx="6147391" cy="3782042"/>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0"/>
          <p:cNvSpPr/>
          <p:nvPr/>
        </p:nvSpPr>
        <p:spPr>
          <a:xfrm rot="-1693254" flipH="1">
            <a:off x="7048898" y="1570932"/>
            <a:ext cx="2436429" cy="4153979"/>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0">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31" name="Google Shape;1431;p60"/>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1432" name="Google Shape;1432;p60"/>
          <p:cNvGrpSpPr/>
          <p:nvPr/>
        </p:nvGrpSpPr>
        <p:grpSpPr>
          <a:xfrm rot="10800000" flipH="1">
            <a:off x="815666" y="1235970"/>
            <a:ext cx="1696762" cy="1688828"/>
            <a:chOff x="2414491" y="671177"/>
            <a:chExt cx="1830972" cy="1822411"/>
          </a:xfrm>
        </p:grpSpPr>
        <p:sp>
          <p:nvSpPr>
            <p:cNvPr id="1433" name="Google Shape;1433;p60"/>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0"/>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0"/>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60"/>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60"/>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60"/>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60"/>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60"/>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60"/>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60"/>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60"/>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60"/>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60"/>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60"/>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0"/>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0"/>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0"/>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0"/>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0"/>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0"/>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0"/>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0"/>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0"/>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0"/>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0"/>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0"/>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0"/>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0"/>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0"/>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0"/>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0"/>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0"/>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0"/>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0"/>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5">
  <p:cSld name="CUSTOM_19">
    <p:spTree>
      <p:nvGrpSpPr>
        <p:cNvPr id="1" name="Shape 1467"/>
        <p:cNvGrpSpPr/>
        <p:nvPr/>
      </p:nvGrpSpPr>
      <p:grpSpPr>
        <a:xfrm>
          <a:off x="0" y="0"/>
          <a:ext cx="0" cy="0"/>
          <a:chOff x="0" y="0"/>
          <a:chExt cx="0" cy="0"/>
        </a:xfrm>
      </p:grpSpPr>
      <p:sp>
        <p:nvSpPr>
          <p:cNvPr id="1468" name="Google Shape;1468;p61"/>
          <p:cNvSpPr/>
          <p:nvPr/>
        </p:nvSpPr>
        <p:spPr>
          <a:xfrm rot="199611" flipH="1">
            <a:off x="-1222385" y="1111794"/>
            <a:ext cx="4658395" cy="476529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1"/>
          <p:cNvSpPr/>
          <p:nvPr/>
        </p:nvSpPr>
        <p:spPr>
          <a:xfrm rot="-5035045" flipH="1">
            <a:off x="5862077" y="-226971"/>
            <a:ext cx="5262855"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1"/>
          <p:cNvSpPr/>
          <p:nvPr/>
        </p:nvSpPr>
        <p:spPr>
          <a:xfrm rot="10800000">
            <a:off x="6276915" y="2875987"/>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61"/>
          <p:cNvGrpSpPr/>
          <p:nvPr/>
        </p:nvGrpSpPr>
        <p:grpSpPr>
          <a:xfrm rot="10800000">
            <a:off x="1381161" y="1333007"/>
            <a:ext cx="1696762" cy="1688828"/>
            <a:chOff x="2414491" y="671177"/>
            <a:chExt cx="1830972" cy="1822411"/>
          </a:xfrm>
        </p:grpSpPr>
        <p:sp>
          <p:nvSpPr>
            <p:cNvPr id="1472" name="Google Shape;1472;p61"/>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1"/>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1"/>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1"/>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1"/>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1"/>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1"/>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1"/>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1"/>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1"/>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1"/>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1"/>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1"/>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1"/>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1"/>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1"/>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1"/>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1"/>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1"/>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1"/>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1"/>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1"/>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1"/>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1"/>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1"/>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1"/>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1"/>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1"/>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1"/>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1"/>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1"/>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1"/>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1"/>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1"/>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61">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7" name="Google Shape;1507;p61"/>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7">
  <p:cSld name="CUSTOM_56">
    <p:spTree>
      <p:nvGrpSpPr>
        <p:cNvPr id="1" name="Shape 1804"/>
        <p:cNvGrpSpPr/>
        <p:nvPr/>
      </p:nvGrpSpPr>
      <p:grpSpPr>
        <a:xfrm>
          <a:off x="0" y="0"/>
          <a:ext cx="0" cy="0"/>
          <a:chOff x="0" y="0"/>
          <a:chExt cx="0" cy="0"/>
        </a:xfrm>
      </p:grpSpPr>
      <p:sp>
        <p:nvSpPr>
          <p:cNvPr id="1805" name="Google Shape;1805;p70"/>
          <p:cNvSpPr/>
          <p:nvPr/>
        </p:nvSpPr>
        <p:spPr>
          <a:xfrm>
            <a:off x="4641450" y="534225"/>
            <a:ext cx="3513000" cy="403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806" name="Google Shape;1806;p70"/>
          <p:cNvSpPr/>
          <p:nvPr/>
        </p:nvSpPr>
        <p:spPr>
          <a:xfrm>
            <a:off x="7751050" y="3432419"/>
            <a:ext cx="764314" cy="674188"/>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7" name="Google Shape;1807;p70"/>
          <p:cNvGrpSpPr/>
          <p:nvPr/>
        </p:nvGrpSpPr>
        <p:grpSpPr>
          <a:xfrm>
            <a:off x="-380995" y="-80449"/>
            <a:ext cx="2277317" cy="5304377"/>
            <a:chOff x="224725" y="566950"/>
            <a:chExt cx="1850875" cy="4311100"/>
          </a:xfrm>
        </p:grpSpPr>
        <p:sp>
          <p:nvSpPr>
            <p:cNvPr id="1808" name="Google Shape;1808;p70"/>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0"/>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0"/>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0"/>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0"/>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0"/>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0"/>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0"/>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0"/>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0"/>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0"/>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0"/>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0"/>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0"/>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0"/>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0"/>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70"/>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70"/>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0"/>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0"/>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0"/>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0"/>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0"/>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0"/>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2" name="Google Shape;1832;p70"/>
          <p:cNvSpPr/>
          <p:nvPr/>
        </p:nvSpPr>
        <p:spPr>
          <a:xfrm>
            <a:off x="2025295" y="640223"/>
            <a:ext cx="1915200" cy="1915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3" name="Google Shape;1833;p70"/>
          <p:cNvGrpSpPr/>
          <p:nvPr/>
        </p:nvGrpSpPr>
        <p:grpSpPr>
          <a:xfrm>
            <a:off x="2794804" y="1419152"/>
            <a:ext cx="1830972" cy="1822411"/>
            <a:chOff x="2414491" y="671177"/>
            <a:chExt cx="1830972" cy="1822411"/>
          </a:xfrm>
        </p:grpSpPr>
        <p:sp>
          <p:nvSpPr>
            <p:cNvPr id="1834" name="Google Shape;1834;p70"/>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0"/>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0"/>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0"/>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0"/>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0"/>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0"/>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0"/>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0"/>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0"/>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0"/>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0"/>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0"/>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70"/>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70"/>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0"/>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0"/>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0"/>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0"/>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0"/>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0"/>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0"/>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0"/>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0"/>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0"/>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0"/>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0"/>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0"/>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0"/>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0"/>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0"/>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0"/>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0"/>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70"/>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p:nvPr/>
        </p:nvSpPr>
        <p:spPr>
          <a:xfrm>
            <a:off x="6710333" y="1328994"/>
            <a:ext cx="2375400" cy="2375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3"/>
          <p:cNvGrpSpPr/>
          <p:nvPr/>
        </p:nvGrpSpPr>
        <p:grpSpPr>
          <a:xfrm>
            <a:off x="6352643" y="607781"/>
            <a:ext cx="2270935" cy="2260334"/>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3"/>
          <p:cNvSpPr/>
          <p:nvPr/>
        </p:nvSpPr>
        <p:spPr>
          <a:xfrm rot="8100000">
            <a:off x="402124" y="-935267"/>
            <a:ext cx="1938844" cy="330562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41525" y="2945026"/>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3"/>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3"/>
        <p:cNvGrpSpPr/>
        <p:nvPr/>
      </p:nvGrpSpPr>
      <p:grpSpPr>
        <a:xfrm>
          <a:off x="0" y="0"/>
          <a:ext cx="0" cy="0"/>
          <a:chOff x="0" y="0"/>
          <a:chExt cx="0" cy="0"/>
        </a:xfrm>
      </p:grpSpPr>
      <p:sp>
        <p:nvSpPr>
          <p:cNvPr id="164" name="Google Shape;164;p10"/>
          <p:cNvSpPr/>
          <p:nvPr/>
        </p:nvSpPr>
        <p:spPr>
          <a:xfrm>
            <a:off x="0" y="0"/>
            <a:ext cx="9144000" cy="5143500"/>
          </a:xfrm>
          <a:prstGeom prst="rect">
            <a:avLst/>
          </a:prstGeom>
          <a:solidFill>
            <a:schemeClr val="accent1">
              <a:alpha val="553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txBox="1">
            <a:spLocks noGrp="1"/>
          </p:cNvSpPr>
          <p:nvPr>
            <p:ph type="title"/>
          </p:nvPr>
        </p:nvSpPr>
        <p:spPr>
          <a:xfrm>
            <a:off x="4184875" y="1473300"/>
            <a:ext cx="4245900" cy="21969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4000">
                <a:solidFill>
                  <a:schemeClr val="dk1"/>
                </a:solidFill>
              </a:defRPr>
            </a:lvl1pPr>
            <a:lvl2pPr lvl="1">
              <a:spcBef>
                <a:spcPts val="0"/>
              </a:spcBef>
              <a:spcAft>
                <a:spcPts val="0"/>
              </a:spcAft>
              <a:buSzPts val="3000"/>
              <a:buNone/>
              <a:defRPr>
                <a:latin typeface="Manjari"/>
                <a:ea typeface="Manjari"/>
                <a:cs typeface="Manjari"/>
                <a:sym typeface="Manjari"/>
              </a:defRPr>
            </a:lvl2pPr>
            <a:lvl3pPr lvl="2">
              <a:spcBef>
                <a:spcPts val="0"/>
              </a:spcBef>
              <a:spcAft>
                <a:spcPts val="0"/>
              </a:spcAft>
              <a:buSzPts val="3000"/>
              <a:buNone/>
              <a:defRPr>
                <a:latin typeface="Manjari"/>
                <a:ea typeface="Manjari"/>
                <a:cs typeface="Manjari"/>
                <a:sym typeface="Manjari"/>
              </a:defRPr>
            </a:lvl3pPr>
            <a:lvl4pPr lvl="3">
              <a:spcBef>
                <a:spcPts val="0"/>
              </a:spcBef>
              <a:spcAft>
                <a:spcPts val="0"/>
              </a:spcAft>
              <a:buSzPts val="3000"/>
              <a:buNone/>
              <a:defRPr>
                <a:latin typeface="Manjari"/>
                <a:ea typeface="Manjari"/>
                <a:cs typeface="Manjari"/>
                <a:sym typeface="Manjari"/>
              </a:defRPr>
            </a:lvl4pPr>
            <a:lvl5pPr lvl="4">
              <a:spcBef>
                <a:spcPts val="0"/>
              </a:spcBef>
              <a:spcAft>
                <a:spcPts val="0"/>
              </a:spcAft>
              <a:buSzPts val="3000"/>
              <a:buNone/>
              <a:defRPr>
                <a:latin typeface="Manjari"/>
                <a:ea typeface="Manjari"/>
                <a:cs typeface="Manjari"/>
                <a:sym typeface="Manjari"/>
              </a:defRPr>
            </a:lvl5pPr>
            <a:lvl6pPr lvl="5">
              <a:spcBef>
                <a:spcPts val="0"/>
              </a:spcBef>
              <a:spcAft>
                <a:spcPts val="0"/>
              </a:spcAft>
              <a:buSzPts val="3000"/>
              <a:buNone/>
              <a:defRPr>
                <a:latin typeface="Manjari"/>
                <a:ea typeface="Manjari"/>
                <a:cs typeface="Manjari"/>
                <a:sym typeface="Manjari"/>
              </a:defRPr>
            </a:lvl6pPr>
            <a:lvl7pPr lvl="6">
              <a:spcBef>
                <a:spcPts val="0"/>
              </a:spcBef>
              <a:spcAft>
                <a:spcPts val="0"/>
              </a:spcAft>
              <a:buSzPts val="3000"/>
              <a:buNone/>
              <a:defRPr>
                <a:latin typeface="Manjari"/>
                <a:ea typeface="Manjari"/>
                <a:cs typeface="Manjari"/>
                <a:sym typeface="Manjari"/>
              </a:defRPr>
            </a:lvl7pPr>
            <a:lvl8pPr lvl="7">
              <a:spcBef>
                <a:spcPts val="0"/>
              </a:spcBef>
              <a:spcAft>
                <a:spcPts val="0"/>
              </a:spcAft>
              <a:buSzPts val="3000"/>
              <a:buNone/>
              <a:defRPr>
                <a:latin typeface="Manjari"/>
                <a:ea typeface="Manjari"/>
                <a:cs typeface="Manjari"/>
                <a:sym typeface="Manjari"/>
              </a:defRPr>
            </a:lvl8pPr>
            <a:lvl9pPr lvl="8">
              <a:spcBef>
                <a:spcPts val="0"/>
              </a:spcBef>
              <a:spcAft>
                <a:spcPts val="0"/>
              </a:spcAft>
              <a:buSzPts val="3000"/>
              <a:buNone/>
              <a:defRPr>
                <a:latin typeface="Manjari"/>
                <a:ea typeface="Manjari"/>
                <a:cs typeface="Manjari"/>
                <a:sym typeface="Manjari"/>
              </a:defRPr>
            </a:lvl9pPr>
          </a:lstStyle>
          <a:p>
            <a:endParaRPr/>
          </a:p>
        </p:txBody>
      </p:sp>
      <p:sp>
        <p:nvSpPr>
          <p:cNvPr id="166" name="Google Shape;166;p10"/>
          <p:cNvSpPr/>
          <p:nvPr/>
        </p:nvSpPr>
        <p:spPr>
          <a:xfrm rot="7018826" flipH="1">
            <a:off x="2857318" y="-764238"/>
            <a:ext cx="426795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rot="-8259636" flipH="1">
            <a:off x="4411264" y="3000624"/>
            <a:ext cx="3210911" cy="319759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2285225" y="3225607"/>
            <a:ext cx="1419128" cy="12517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7">
    <p:spTree>
      <p:nvGrpSpPr>
        <p:cNvPr id="1" name="Shape 211"/>
        <p:cNvGrpSpPr/>
        <p:nvPr/>
      </p:nvGrpSpPr>
      <p:grpSpPr>
        <a:xfrm>
          <a:off x="0" y="0"/>
          <a:ext cx="0" cy="0"/>
          <a:chOff x="0" y="0"/>
          <a:chExt cx="0" cy="0"/>
        </a:xfrm>
      </p:grpSpPr>
      <p:sp>
        <p:nvSpPr>
          <p:cNvPr id="212" name="Google Shape;212;p13"/>
          <p:cNvSpPr/>
          <p:nvPr/>
        </p:nvSpPr>
        <p:spPr>
          <a:xfrm>
            <a:off x="7233675" y="-730075"/>
            <a:ext cx="3030078" cy="3486687"/>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rot="2540379">
            <a:off x="-721411" y="3502530"/>
            <a:ext cx="2268525" cy="1945325"/>
          </a:xfrm>
          <a:custGeom>
            <a:avLst/>
            <a:gdLst/>
            <a:ahLst/>
            <a:cxnLst/>
            <a:rect l="l" t="t" r="r" b="b"/>
            <a:pathLst>
              <a:path w="40029" h="34326" extrusionOk="0">
                <a:moveTo>
                  <a:pt x="7939" y="1669"/>
                </a:moveTo>
                <a:cubicBezTo>
                  <a:pt x="12943" y="3370"/>
                  <a:pt x="11275" y="10875"/>
                  <a:pt x="18780" y="8040"/>
                </a:cubicBezTo>
                <a:cubicBezTo>
                  <a:pt x="26286" y="5238"/>
                  <a:pt x="30722" y="3770"/>
                  <a:pt x="35392" y="8040"/>
                </a:cubicBezTo>
                <a:cubicBezTo>
                  <a:pt x="40029" y="12343"/>
                  <a:pt x="29621" y="14411"/>
                  <a:pt x="33991" y="20682"/>
                </a:cubicBezTo>
                <a:cubicBezTo>
                  <a:pt x="38361" y="26920"/>
                  <a:pt x="27520" y="34325"/>
                  <a:pt x="19814" y="30523"/>
                </a:cubicBezTo>
                <a:cubicBezTo>
                  <a:pt x="12109" y="26720"/>
                  <a:pt x="4937" y="23851"/>
                  <a:pt x="2502" y="16613"/>
                </a:cubicBezTo>
                <a:cubicBezTo>
                  <a:pt x="0" y="9207"/>
                  <a:pt x="2936" y="1"/>
                  <a:pt x="7939" y="16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txBox="1">
            <a:spLocks noGrp="1"/>
          </p:cNvSpPr>
          <p:nvPr>
            <p:ph type="subTitle" idx="1"/>
          </p:nvPr>
        </p:nvSpPr>
        <p:spPr>
          <a:xfrm>
            <a:off x="3905700" y="3380175"/>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5" name="Google Shape;215;p13"/>
          <p:cNvSpPr txBox="1">
            <a:spLocks noGrp="1"/>
          </p:cNvSpPr>
          <p:nvPr>
            <p:ph type="subTitle" idx="2"/>
          </p:nvPr>
        </p:nvSpPr>
        <p:spPr>
          <a:xfrm>
            <a:off x="1391100" y="3380175"/>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6" name="Google Shape;216;p13"/>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7" name="Google Shape;217;p13">
            <a:hlinkClick r:id="rId2" action="ppaction://hlinksldjump"/>
          </p:cNvPr>
          <p:cNvSpPr txBox="1">
            <a:spLocks noGrp="1"/>
          </p:cNvSpPr>
          <p:nvPr>
            <p:ph type="subTitle" idx="3"/>
          </p:nvPr>
        </p:nvSpPr>
        <p:spPr>
          <a:xfrm>
            <a:off x="1391100" y="1434475"/>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18" name="Google Shape;218;p13">
            <a:hlinkClick r:id="rId3" action="ppaction://hlinksldjump"/>
          </p:cNvPr>
          <p:cNvSpPr txBox="1">
            <a:spLocks noGrp="1"/>
          </p:cNvSpPr>
          <p:nvPr>
            <p:ph type="subTitle" idx="4"/>
          </p:nvPr>
        </p:nvSpPr>
        <p:spPr>
          <a:xfrm>
            <a:off x="3905700" y="1434475"/>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19" name="Google Shape;219;p13">
            <a:hlinkClick r:id="rId4" action="ppaction://hlinksldjump"/>
          </p:cNvPr>
          <p:cNvSpPr txBox="1">
            <a:spLocks noGrp="1"/>
          </p:cNvSpPr>
          <p:nvPr>
            <p:ph type="subTitle" idx="5"/>
          </p:nvPr>
        </p:nvSpPr>
        <p:spPr>
          <a:xfrm>
            <a:off x="1391100" y="2992287"/>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20" name="Google Shape;220;p13">
            <a:hlinkClick r:id="rId5" action="ppaction://hlinksldjump"/>
          </p:cNvPr>
          <p:cNvSpPr txBox="1">
            <a:spLocks noGrp="1"/>
          </p:cNvSpPr>
          <p:nvPr>
            <p:ph type="subTitle" idx="6"/>
          </p:nvPr>
        </p:nvSpPr>
        <p:spPr>
          <a:xfrm>
            <a:off x="3905700" y="2992287"/>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21" name="Google Shape;221;p13"/>
          <p:cNvSpPr txBox="1">
            <a:spLocks noGrp="1"/>
          </p:cNvSpPr>
          <p:nvPr>
            <p:ph type="subTitle" idx="7"/>
          </p:nvPr>
        </p:nvSpPr>
        <p:spPr>
          <a:xfrm>
            <a:off x="1391100" y="1825209"/>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2" name="Google Shape;222;p13"/>
          <p:cNvSpPr txBox="1">
            <a:spLocks noGrp="1"/>
          </p:cNvSpPr>
          <p:nvPr>
            <p:ph type="subTitle" idx="8"/>
          </p:nvPr>
        </p:nvSpPr>
        <p:spPr>
          <a:xfrm>
            <a:off x="3905700" y="1825209"/>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13">
            <a:hlinkClick r:id="rId2" action="ppaction://hlinksldjump"/>
          </p:cNvPr>
          <p:cNvSpPr txBox="1">
            <a:spLocks noGrp="1"/>
          </p:cNvSpPr>
          <p:nvPr>
            <p:ph type="title" idx="9" hasCustomPrompt="1"/>
          </p:nvPr>
        </p:nvSpPr>
        <p:spPr>
          <a:xfrm>
            <a:off x="792175" y="1434475"/>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4" name="Google Shape;224;p13">
            <a:hlinkClick r:id="rId3" action="ppaction://hlinksldjump"/>
          </p:cNvPr>
          <p:cNvSpPr txBox="1">
            <a:spLocks noGrp="1"/>
          </p:cNvSpPr>
          <p:nvPr>
            <p:ph type="title" idx="13" hasCustomPrompt="1"/>
          </p:nvPr>
        </p:nvSpPr>
        <p:spPr>
          <a:xfrm>
            <a:off x="3314700" y="1434475"/>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5" name="Google Shape;225;p13">
            <a:hlinkClick r:id="rId4" action="ppaction://hlinksldjump"/>
          </p:cNvPr>
          <p:cNvSpPr txBox="1">
            <a:spLocks noGrp="1"/>
          </p:cNvSpPr>
          <p:nvPr>
            <p:ph type="title" idx="14" hasCustomPrompt="1"/>
          </p:nvPr>
        </p:nvSpPr>
        <p:spPr>
          <a:xfrm>
            <a:off x="792175" y="2992276"/>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6" name="Google Shape;226;p13">
            <a:hlinkClick r:id="rId5" action="ppaction://hlinksldjump"/>
          </p:cNvPr>
          <p:cNvSpPr txBox="1">
            <a:spLocks noGrp="1"/>
          </p:cNvSpPr>
          <p:nvPr>
            <p:ph type="title" idx="15" hasCustomPrompt="1"/>
          </p:nvPr>
        </p:nvSpPr>
        <p:spPr>
          <a:xfrm>
            <a:off x="3314700" y="2992276"/>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7" name="Google Shape;227;p13"/>
          <p:cNvSpPr txBox="1">
            <a:spLocks noGrp="1"/>
          </p:cNvSpPr>
          <p:nvPr>
            <p:ph type="subTitle" idx="16"/>
          </p:nvPr>
        </p:nvSpPr>
        <p:spPr>
          <a:xfrm>
            <a:off x="6428225" y="3380175"/>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8" name="Google Shape;228;p13">
            <a:hlinkClick r:id="rId6" action="ppaction://hlinksldjump"/>
          </p:cNvPr>
          <p:cNvSpPr txBox="1">
            <a:spLocks noGrp="1"/>
          </p:cNvSpPr>
          <p:nvPr>
            <p:ph type="subTitle" idx="17"/>
          </p:nvPr>
        </p:nvSpPr>
        <p:spPr>
          <a:xfrm>
            <a:off x="6428225" y="1434475"/>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29" name="Google Shape;229;p13">
            <a:hlinkClick r:id="rId7" action="ppaction://hlinksldjump"/>
          </p:cNvPr>
          <p:cNvSpPr txBox="1">
            <a:spLocks noGrp="1"/>
          </p:cNvSpPr>
          <p:nvPr>
            <p:ph type="subTitle" idx="18"/>
          </p:nvPr>
        </p:nvSpPr>
        <p:spPr>
          <a:xfrm>
            <a:off x="6428225" y="2992287"/>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30" name="Google Shape;230;p13"/>
          <p:cNvSpPr txBox="1">
            <a:spLocks noGrp="1"/>
          </p:cNvSpPr>
          <p:nvPr>
            <p:ph type="subTitle" idx="19"/>
          </p:nvPr>
        </p:nvSpPr>
        <p:spPr>
          <a:xfrm>
            <a:off x="6428225" y="1825209"/>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13">
            <a:hlinkClick r:id="rId6" action="ppaction://hlinksldjump"/>
          </p:cNvPr>
          <p:cNvSpPr txBox="1">
            <a:spLocks noGrp="1"/>
          </p:cNvSpPr>
          <p:nvPr>
            <p:ph type="title" idx="20" hasCustomPrompt="1"/>
          </p:nvPr>
        </p:nvSpPr>
        <p:spPr>
          <a:xfrm>
            <a:off x="5837225" y="1434475"/>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32" name="Google Shape;232;p13">
            <a:hlinkClick r:id="rId7" action="ppaction://hlinksldjump"/>
          </p:cNvPr>
          <p:cNvSpPr txBox="1">
            <a:spLocks noGrp="1"/>
          </p:cNvSpPr>
          <p:nvPr>
            <p:ph type="title" idx="21" hasCustomPrompt="1"/>
          </p:nvPr>
        </p:nvSpPr>
        <p:spPr>
          <a:xfrm>
            <a:off x="5837225" y="2992276"/>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1">
  <p:cSld name="CUSTOM_47">
    <p:spTree>
      <p:nvGrpSpPr>
        <p:cNvPr id="1" name="Shape 949"/>
        <p:cNvGrpSpPr/>
        <p:nvPr/>
      </p:nvGrpSpPr>
      <p:grpSpPr>
        <a:xfrm>
          <a:off x="0" y="0"/>
          <a:ext cx="0" cy="0"/>
          <a:chOff x="0" y="0"/>
          <a:chExt cx="0" cy="0"/>
        </a:xfrm>
      </p:grpSpPr>
      <p:grpSp>
        <p:nvGrpSpPr>
          <p:cNvPr id="950" name="Google Shape;950;p38"/>
          <p:cNvGrpSpPr/>
          <p:nvPr/>
        </p:nvGrpSpPr>
        <p:grpSpPr>
          <a:xfrm flipH="1">
            <a:off x="6914055" y="-80449"/>
            <a:ext cx="2277317" cy="5304377"/>
            <a:chOff x="224725" y="566950"/>
            <a:chExt cx="1850875" cy="4311100"/>
          </a:xfrm>
        </p:grpSpPr>
        <p:sp>
          <p:nvSpPr>
            <p:cNvPr id="951" name="Google Shape;951;p38"/>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8"/>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8"/>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8"/>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8"/>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8"/>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8"/>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8"/>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8"/>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8"/>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8"/>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8"/>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8"/>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8"/>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8"/>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8"/>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8"/>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8"/>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8"/>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8"/>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8"/>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8"/>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8"/>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8"/>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5" name="Google Shape;975;p38"/>
          <p:cNvSpPr/>
          <p:nvPr/>
        </p:nvSpPr>
        <p:spPr>
          <a:xfrm rot="5400000" flipH="1">
            <a:off x="-2397294" y="-774472"/>
            <a:ext cx="5570538" cy="362945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8"/>
          <p:cNvSpPr/>
          <p:nvPr/>
        </p:nvSpPr>
        <p:spPr>
          <a:xfrm rot="-7977677">
            <a:off x="6626195" y="24079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8"/>
          <p:cNvSpPr/>
          <p:nvPr/>
        </p:nvSpPr>
        <p:spPr>
          <a:xfrm rot="667591">
            <a:off x="5320685" y="2755692"/>
            <a:ext cx="1938907" cy="3305731"/>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8"/>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79" name="Google Shape;979;p38"/>
          <p:cNvSpPr txBox="1">
            <a:spLocks noGrp="1"/>
          </p:cNvSpPr>
          <p:nvPr>
            <p:ph type="subTitle" idx="1"/>
          </p:nvPr>
        </p:nvSpPr>
        <p:spPr>
          <a:xfrm>
            <a:off x="1613400" y="1323950"/>
            <a:ext cx="3573300" cy="454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0" name="Google Shape;980;p38"/>
          <p:cNvSpPr txBox="1">
            <a:spLocks noGrp="1"/>
          </p:cNvSpPr>
          <p:nvPr>
            <p:ph type="subTitle" idx="2"/>
          </p:nvPr>
        </p:nvSpPr>
        <p:spPr>
          <a:xfrm>
            <a:off x="1613400" y="2377655"/>
            <a:ext cx="3573300" cy="454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1" name="Google Shape;981;p38"/>
          <p:cNvSpPr txBox="1">
            <a:spLocks noGrp="1"/>
          </p:cNvSpPr>
          <p:nvPr>
            <p:ph type="subTitle" idx="3"/>
          </p:nvPr>
        </p:nvSpPr>
        <p:spPr>
          <a:xfrm>
            <a:off x="1613400" y="1791690"/>
            <a:ext cx="357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82" name="Google Shape;982;p38"/>
          <p:cNvSpPr txBox="1">
            <a:spLocks noGrp="1"/>
          </p:cNvSpPr>
          <p:nvPr>
            <p:ph type="subTitle" idx="4"/>
          </p:nvPr>
        </p:nvSpPr>
        <p:spPr>
          <a:xfrm>
            <a:off x="1613400" y="2845395"/>
            <a:ext cx="357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83" name="Google Shape;983;p38"/>
          <p:cNvSpPr txBox="1">
            <a:spLocks noGrp="1"/>
          </p:cNvSpPr>
          <p:nvPr>
            <p:ph type="subTitle" idx="5"/>
          </p:nvPr>
        </p:nvSpPr>
        <p:spPr>
          <a:xfrm>
            <a:off x="1613400" y="3431360"/>
            <a:ext cx="3573300" cy="454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4" name="Google Shape;984;p38"/>
          <p:cNvSpPr txBox="1">
            <a:spLocks noGrp="1"/>
          </p:cNvSpPr>
          <p:nvPr>
            <p:ph type="subTitle" idx="6"/>
          </p:nvPr>
        </p:nvSpPr>
        <p:spPr>
          <a:xfrm>
            <a:off x="1613400" y="3899100"/>
            <a:ext cx="357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147"/>
        <p:cNvGrpSpPr/>
        <p:nvPr/>
      </p:nvGrpSpPr>
      <p:grpSpPr>
        <a:xfrm>
          <a:off x="0" y="0"/>
          <a:ext cx="0" cy="0"/>
          <a:chOff x="0" y="0"/>
          <a:chExt cx="0" cy="0"/>
        </a:xfrm>
      </p:grpSpPr>
      <p:sp>
        <p:nvSpPr>
          <p:cNvPr id="1148" name="Google Shape;1148;p43"/>
          <p:cNvSpPr/>
          <p:nvPr/>
        </p:nvSpPr>
        <p:spPr>
          <a:xfrm rot="-8234214" flipH="1">
            <a:off x="6462164" y="-167221"/>
            <a:ext cx="4162685" cy="256099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3"/>
          <p:cNvSpPr/>
          <p:nvPr/>
        </p:nvSpPr>
        <p:spPr>
          <a:xfrm rot="672094">
            <a:off x="-1833836" y="1849763"/>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8042975" y="3533675"/>
            <a:ext cx="775608" cy="1012954"/>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1196"/>
        <p:cNvGrpSpPr/>
        <p:nvPr/>
      </p:nvGrpSpPr>
      <p:grpSpPr>
        <a:xfrm>
          <a:off x="0" y="0"/>
          <a:ext cx="0" cy="0"/>
          <a:chOff x="0" y="0"/>
          <a:chExt cx="0" cy="0"/>
        </a:xfrm>
      </p:grpSpPr>
      <p:sp>
        <p:nvSpPr>
          <p:cNvPr id="1197" name="Google Shape;1197;p46"/>
          <p:cNvSpPr/>
          <p:nvPr/>
        </p:nvSpPr>
        <p:spPr>
          <a:xfrm rot="8100090">
            <a:off x="-1277624" y="-498533"/>
            <a:ext cx="4047120" cy="24899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6"/>
          <p:cNvSpPr/>
          <p:nvPr/>
        </p:nvSpPr>
        <p:spPr>
          <a:xfrm rot="-2262480" flipH="1">
            <a:off x="5470609" y="3669962"/>
            <a:ext cx="4913469" cy="302290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6"/>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0" name="Google Shape;1200;p46"/>
          <p:cNvSpPr/>
          <p:nvPr/>
        </p:nvSpPr>
        <p:spPr>
          <a:xfrm rot="-7977666">
            <a:off x="7581866" y="924182"/>
            <a:ext cx="123333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1201"/>
        <p:cNvGrpSpPr/>
        <p:nvPr/>
      </p:nvGrpSpPr>
      <p:grpSpPr>
        <a:xfrm>
          <a:off x="0" y="0"/>
          <a:ext cx="0" cy="0"/>
          <a:chOff x="0" y="0"/>
          <a:chExt cx="0" cy="0"/>
        </a:xfrm>
      </p:grpSpPr>
      <p:sp>
        <p:nvSpPr>
          <p:cNvPr id="1202" name="Google Shape;1202;p47"/>
          <p:cNvSpPr/>
          <p:nvPr/>
        </p:nvSpPr>
        <p:spPr>
          <a:xfrm rot="5575585">
            <a:off x="-1934287" y="-969252"/>
            <a:ext cx="4436755" cy="371424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7"/>
          <p:cNvSpPr/>
          <p:nvPr/>
        </p:nvSpPr>
        <p:spPr>
          <a:xfrm>
            <a:off x="4971452" y="887873"/>
            <a:ext cx="5492180" cy="3689245"/>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7"/>
          <p:cNvSpPr/>
          <p:nvPr/>
        </p:nvSpPr>
        <p:spPr>
          <a:xfrm rot="-7977666">
            <a:off x="3954029" y="4656032"/>
            <a:ext cx="123333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7"/>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4250" y="445025"/>
            <a:ext cx="8055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544250" y="1152475"/>
            <a:ext cx="8055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59" r:id="rId5"/>
    <p:sldLayoutId id="2147483684" r:id="rId6"/>
    <p:sldLayoutId id="2147483689" r:id="rId7"/>
    <p:sldLayoutId id="2147483692" r:id="rId8"/>
    <p:sldLayoutId id="2147483693" r:id="rId9"/>
    <p:sldLayoutId id="2147483694" r:id="rId10"/>
    <p:sldLayoutId id="2147483703" r:id="rId11"/>
    <p:sldLayoutId id="2147483704" r:id="rId12"/>
    <p:sldLayoutId id="2147483705" r:id="rId13"/>
    <p:sldLayoutId id="2147483706" r:id="rId14"/>
    <p:sldLayoutId id="2147483707" r:id="rId15"/>
    <p:sldLayoutId id="2147483716" r:id="rId16"/>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3.xml"/><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slide" Target="slide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04"/>
        <p:cNvGrpSpPr/>
        <p:nvPr/>
      </p:nvGrpSpPr>
      <p:grpSpPr>
        <a:xfrm>
          <a:off x="0" y="0"/>
          <a:ext cx="0" cy="0"/>
          <a:chOff x="0" y="0"/>
          <a:chExt cx="0" cy="0"/>
        </a:xfrm>
      </p:grpSpPr>
      <p:sp>
        <p:nvSpPr>
          <p:cNvPr id="2005" name="Google Shape;2005;p83"/>
          <p:cNvSpPr txBox="1">
            <a:spLocks noGrp="1"/>
          </p:cNvSpPr>
          <p:nvPr>
            <p:ph type="ctrTitle"/>
          </p:nvPr>
        </p:nvSpPr>
        <p:spPr>
          <a:xfrm>
            <a:off x="1283100" y="1073848"/>
            <a:ext cx="65778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CN" altLang="en-US" sz="2800" dirty="0">
                <a:solidFill>
                  <a:schemeClr val="accent2"/>
                </a:solidFill>
              </a:rPr>
              <a:t>文案設計</a:t>
            </a:r>
            <a:r>
              <a:rPr lang="en-US" altLang="zh-CN" sz="2800" dirty="0">
                <a:solidFill>
                  <a:schemeClr val="accent2"/>
                </a:solidFill>
              </a:rPr>
              <a:t>-</a:t>
            </a:r>
            <a:r>
              <a:rPr lang="zh-CN" altLang="en-US" sz="2800" dirty="0">
                <a:solidFill>
                  <a:schemeClr val="accent2"/>
                </a:solidFill>
              </a:rPr>
              <a:t>期末報告</a:t>
            </a:r>
            <a:br>
              <a:rPr lang="en-US" altLang="zh-CN" dirty="0">
                <a:solidFill>
                  <a:schemeClr val="accent2"/>
                </a:solidFill>
              </a:rPr>
            </a:br>
            <a:r>
              <a:rPr lang="zh-CN" altLang="en-US" sz="6600" dirty="0">
                <a:solidFill>
                  <a:schemeClr val="accent2"/>
                </a:solidFill>
                <a:latin typeface="Microsoft YaHei UI" panose="020B0503020204020204" pitchFamily="34" charset="-122"/>
                <a:ea typeface="Microsoft YaHei UI" panose="020B0503020204020204" pitchFamily="34" charset="-122"/>
              </a:rPr>
              <a:t>越南河江之旅</a:t>
            </a:r>
            <a:endParaRPr dirty="0">
              <a:solidFill>
                <a:schemeClr val="accent2"/>
              </a:solidFill>
              <a:latin typeface="Microsoft YaHei UI" panose="020B0503020204020204" pitchFamily="34" charset="-122"/>
              <a:ea typeface="Microsoft YaHei UI" panose="020B0503020204020204" pitchFamily="34" charset="-122"/>
            </a:endParaRPr>
          </a:p>
        </p:txBody>
      </p:sp>
      <p:sp>
        <p:nvSpPr>
          <p:cNvPr id="2006" name="Google Shape;2006;p83"/>
          <p:cNvSpPr txBox="1">
            <a:spLocks noGrp="1"/>
          </p:cNvSpPr>
          <p:nvPr>
            <p:ph type="subTitle" idx="1"/>
          </p:nvPr>
        </p:nvSpPr>
        <p:spPr>
          <a:xfrm>
            <a:off x="2927962" y="3309386"/>
            <a:ext cx="3677181" cy="10721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ltLang="en-US" sz="1600" b="1" dirty="0"/>
              <a:t>指導老師：黃慧鳳老師</a:t>
            </a:r>
            <a:endParaRPr lang="en-US" altLang="zh-CN" sz="1600" b="1" dirty="0"/>
          </a:p>
          <a:p>
            <a:pPr marL="0" lvl="0" indent="0" algn="l" rtl="0">
              <a:spcBef>
                <a:spcPts val="0"/>
              </a:spcBef>
              <a:spcAft>
                <a:spcPts val="0"/>
              </a:spcAft>
              <a:buClr>
                <a:schemeClr val="dk1"/>
              </a:buClr>
              <a:buSzPts val="1100"/>
              <a:buFont typeface="Arial"/>
              <a:buNone/>
            </a:pPr>
            <a:endParaRPr lang="en-US" altLang="zh-CN" dirty="0"/>
          </a:p>
          <a:p>
            <a:pPr marL="0" lvl="0" indent="0" algn="l" rtl="0">
              <a:spcBef>
                <a:spcPts val="0"/>
              </a:spcBef>
              <a:spcAft>
                <a:spcPts val="0"/>
              </a:spcAft>
              <a:buClr>
                <a:schemeClr val="dk1"/>
              </a:buClr>
              <a:buSzPts val="1100"/>
              <a:buFont typeface="Arial"/>
              <a:buNone/>
            </a:pPr>
            <a:r>
              <a:rPr lang="zh-CN" altLang="en-US" dirty="0"/>
              <a:t>組員：觀光三</a:t>
            </a:r>
            <a:r>
              <a:rPr lang="en-US" altLang="zh-CN" dirty="0"/>
              <a:t>C </a:t>
            </a:r>
            <a:r>
              <a:rPr lang="zh-CN" altLang="en-US" dirty="0"/>
              <a:t>黎氏嬌貞 </a:t>
            </a:r>
            <a:r>
              <a:rPr lang="en-US" altLang="zh-CN" dirty="0"/>
              <a:t>411024150 </a:t>
            </a:r>
          </a:p>
          <a:p>
            <a:pPr marL="0" lvl="0" indent="0" algn="l" rtl="0">
              <a:spcBef>
                <a:spcPts val="0"/>
              </a:spcBef>
              <a:spcAft>
                <a:spcPts val="0"/>
              </a:spcAft>
              <a:buClr>
                <a:schemeClr val="dk1"/>
              </a:buClr>
              <a:buSzPts val="1100"/>
              <a:buFont typeface="Arial"/>
              <a:buNone/>
            </a:pPr>
            <a:r>
              <a:rPr lang="en-US" dirty="0"/>
              <a:t>             </a:t>
            </a:r>
            <a:r>
              <a:rPr lang="zh-CN" altLang="en-US" dirty="0"/>
              <a:t>觀光三</a:t>
            </a:r>
            <a:r>
              <a:rPr lang="en-US" altLang="zh-CN" dirty="0"/>
              <a:t>C </a:t>
            </a:r>
            <a:r>
              <a:rPr lang="zh-CN" altLang="en-US" dirty="0"/>
              <a:t>阮氏金詩 </a:t>
            </a:r>
            <a:r>
              <a:rPr lang="en-US" altLang="zh-CN" dirty="0"/>
              <a:t>411024126  </a:t>
            </a:r>
            <a:endParaRPr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114"/>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dirty="0">
                <a:latin typeface="Microsoft YaHei UI" panose="020B0503020204020204" pitchFamily="34" charset="-122"/>
                <a:ea typeface="Microsoft YaHei UI" panose="020B0503020204020204" pitchFamily="34" charset="-122"/>
              </a:rPr>
              <a:t>利用生成式</a:t>
            </a:r>
            <a:r>
              <a:rPr lang="en-US" altLang="zh-TW" dirty="0">
                <a:latin typeface="Microsoft YaHei UI" panose="020B0503020204020204" pitchFamily="34" charset="-122"/>
                <a:ea typeface="Microsoft YaHei UI" panose="020B0503020204020204" pitchFamily="34" charset="-122"/>
              </a:rPr>
              <a:t>AI</a:t>
            </a:r>
            <a:r>
              <a:rPr lang="zh-TW" altLang="en-US" dirty="0">
                <a:latin typeface="Microsoft YaHei UI" panose="020B0503020204020204" pitchFamily="34" charset="-122"/>
                <a:ea typeface="Microsoft YaHei UI" panose="020B0503020204020204" pitchFamily="34" charset="-122"/>
              </a:rPr>
              <a:t>進行協作</a:t>
            </a:r>
            <a:endParaRPr dirty="0">
              <a:latin typeface="Microsoft YaHei UI" panose="020B0503020204020204" pitchFamily="34" charset="-122"/>
              <a:ea typeface="Microsoft YaHei UI" panose="020B0503020204020204" pitchFamily="34" charset="-122"/>
            </a:endParaRPr>
          </a:p>
        </p:txBody>
      </p:sp>
      <p:sp>
        <p:nvSpPr>
          <p:cNvPr id="2611" name="Google Shape;2611;p114"/>
          <p:cNvSpPr/>
          <p:nvPr/>
        </p:nvSpPr>
        <p:spPr>
          <a:xfrm>
            <a:off x="4874000" y="1416225"/>
            <a:ext cx="3120600" cy="32733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14"/>
          <p:cNvSpPr/>
          <p:nvPr/>
        </p:nvSpPr>
        <p:spPr>
          <a:xfrm>
            <a:off x="1202027" y="1416225"/>
            <a:ext cx="3120600" cy="32733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14"/>
          <p:cNvSpPr txBox="1"/>
          <p:nvPr/>
        </p:nvSpPr>
        <p:spPr>
          <a:xfrm>
            <a:off x="1632682" y="2571750"/>
            <a:ext cx="2469900" cy="18573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accent2"/>
              </a:buClr>
              <a:buSzPts val="1500"/>
              <a:buFont typeface="Manjari"/>
              <a:buChar char="●"/>
            </a:pPr>
            <a:r>
              <a:rPr lang="en-GB" sz="1500" dirty="0">
                <a:solidFill>
                  <a:schemeClr val="accent2"/>
                </a:solidFill>
                <a:latin typeface="Manjari"/>
                <a:ea typeface="Manjari"/>
                <a:cs typeface="Manjari"/>
                <a:sym typeface="Manjari"/>
              </a:rPr>
              <a:t>CHAT GPT</a:t>
            </a:r>
            <a:endParaRPr sz="1500" dirty="0">
              <a:solidFill>
                <a:schemeClr val="accent2"/>
              </a:solidFill>
              <a:latin typeface="Manjari"/>
              <a:ea typeface="Manjari"/>
              <a:cs typeface="Manjari"/>
              <a:sym typeface="Manjari"/>
            </a:endParaRPr>
          </a:p>
        </p:txBody>
      </p:sp>
      <p:sp>
        <p:nvSpPr>
          <p:cNvPr id="2614" name="Google Shape;2614;p114"/>
          <p:cNvSpPr txBox="1"/>
          <p:nvPr/>
        </p:nvSpPr>
        <p:spPr>
          <a:xfrm>
            <a:off x="5199350" y="2372700"/>
            <a:ext cx="2469900" cy="18573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Manjari"/>
              <a:buChar char="●"/>
            </a:pPr>
            <a:r>
              <a:rPr lang="en-GB" sz="1500" dirty="0">
                <a:solidFill>
                  <a:schemeClr val="dk1"/>
                </a:solidFill>
                <a:latin typeface="Manjari"/>
                <a:ea typeface="Manjari"/>
                <a:cs typeface="Manjari"/>
                <a:sym typeface="Manjari"/>
              </a:rPr>
              <a:t>DALL-E 3</a:t>
            </a:r>
          </a:p>
          <a:p>
            <a:pPr marL="457200" lvl="0" indent="-323850" algn="l" rtl="0">
              <a:spcBef>
                <a:spcPts val="0"/>
              </a:spcBef>
              <a:spcAft>
                <a:spcPts val="0"/>
              </a:spcAft>
              <a:buClr>
                <a:schemeClr val="dk1"/>
              </a:buClr>
              <a:buSzPts val="1500"/>
              <a:buFont typeface="Manjari"/>
              <a:buChar char="●"/>
            </a:pPr>
            <a:r>
              <a:rPr lang="en-GB" sz="1500" dirty="0" err="1">
                <a:solidFill>
                  <a:schemeClr val="dk1"/>
                </a:solidFill>
                <a:latin typeface="Manjari"/>
                <a:ea typeface="Manjari"/>
                <a:cs typeface="Manjari"/>
                <a:sym typeface="Manjari"/>
              </a:rPr>
              <a:t>canva</a:t>
            </a:r>
            <a:r>
              <a:rPr lang="en-GB" sz="1500" dirty="0">
                <a:solidFill>
                  <a:schemeClr val="dk1"/>
                </a:solidFill>
                <a:latin typeface="Manjari"/>
                <a:ea typeface="Manjari"/>
                <a:cs typeface="Manjari"/>
                <a:sym typeface="Manjari"/>
              </a:rPr>
              <a:t> pro</a:t>
            </a:r>
          </a:p>
        </p:txBody>
      </p:sp>
      <p:sp>
        <p:nvSpPr>
          <p:cNvPr id="2615" name="Google Shape;2615;p114"/>
          <p:cNvSpPr txBox="1"/>
          <p:nvPr/>
        </p:nvSpPr>
        <p:spPr>
          <a:xfrm>
            <a:off x="1474800" y="1875750"/>
            <a:ext cx="2469900" cy="485400"/>
          </a:xfrm>
          <a:prstGeom prst="rect">
            <a:avLst/>
          </a:prstGeom>
          <a:noFill/>
          <a:ln>
            <a:noFill/>
          </a:ln>
        </p:spPr>
        <p:txBody>
          <a:bodyPr spcFirstLastPara="1" wrap="square" lIns="91425" tIns="91425" rIns="91425" bIns="91425" anchor="t" anchorCtr="0">
            <a:noAutofit/>
          </a:bodyPr>
          <a:lstStyle/>
          <a:p>
            <a:pPr lvl="0" algn="ctr"/>
            <a:r>
              <a:rPr lang="zh-TW" altLang="en-US" sz="22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資料</a:t>
            </a:r>
            <a:endParaRPr sz="22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2616" name="Google Shape;2616;p114"/>
          <p:cNvSpPr txBox="1"/>
          <p:nvPr/>
        </p:nvSpPr>
        <p:spPr>
          <a:xfrm>
            <a:off x="5199350" y="1875750"/>
            <a:ext cx="2469900" cy="485400"/>
          </a:xfrm>
          <a:prstGeom prst="rect">
            <a:avLst/>
          </a:prstGeom>
          <a:noFill/>
          <a:ln>
            <a:noFill/>
          </a:ln>
        </p:spPr>
        <p:txBody>
          <a:bodyPr spcFirstLastPara="1" wrap="square" lIns="91425" tIns="91425" rIns="91425" bIns="91425" anchor="t" anchorCtr="0">
            <a:noAutofit/>
          </a:bodyPr>
          <a:lstStyle/>
          <a:p>
            <a:pPr lvl="0" algn="ctr"/>
            <a:r>
              <a:rPr lang="zh-TW" altLang="en-US" sz="2200" b="1" dirty="0">
                <a:solidFill>
                  <a:schemeClr val="dk1"/>
                </a:solidFill>
                <a:latin typeface="Microsoft YaHei UI" panose="020B0503020204020204" pitchFamily="34" charset="-122"/>
                <a:ea typeface="Microsoft YaHei UI" panose="020B0503020204020204" pitchFamily="34" charset="-122"/>
                <a:cs typeface="Hammersmith One"/>
                <a:sym typeface="Hammersmith One"/>
              </a:rPr>
              <a:t>圖片</a:t>
            </a:r>
            <a:endParaRPr sz="2200" b="1" dirty="0">
              <a:solidFill>
                <a:schemeClr val="dk1"/>
              </a:solidFill>
              <a:latin typeface="Microsoft YaHei UI" panose="020B0503020204020204" pitchFamily="34" charset="-122"/>
              <a:ea typeface="Microsoft YaHei UI" panose="020B0503020204020204" pitchFamily="34" charset="-122"/>
              <a:cs typeface="Hammersmith One"/>
              <a:sym typeface="Hammersmith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5"/>
                                        </p:tgtEl>
                                        <p:attrNameLst>
                                          <p:attrName>style.visibility</p:attrName>
                                        </p:attrNameLst>
                                      </p:cBhvr>
                                      <p:to>
                                        <p:strVal val="visible"/>
                                      </p:to>
                                    </p:set>
                                    <p:animEffect transition="in" filter="fade">
                                      <p:cBhvr>
                                        <p:cTn id="7" dur="1000"/>
                                        <p:tgtEl>
                                          <p:spTgt spid="2615"/>
                                        </p:tgtEl>
                                      </p:cBhvr>
                                    </p:animEffect>
                                  </p:childTnLst>
                                </p:cTn>
                              </p:par>
                              <p:par>
                                <p:cTn id="8" presetID="10" presetClass="entr" presetSubtype="0" fill="hold" nodeType="withEffect">
                                  <p:stCondLst>
                                    <p:cond delay="0"/>
                                  </p:stCondLst>
                                  <p:childTnLst>
                                    <p:set>
                                      <p:cBhvr>
                                        <p:cTn id="9" dur="1" fill="hold">
                                          <p:stCondLst>
                                            <p:cond delay="0"/>
                                          </p:stCondLst>
                                        </p:cTn>
                                        <p:tgtEl>
                                          <p:spTgt spid="2616"/>
                                        </p:tgtEl>
                                        <p:attrNameLst>
                                          <p:attrName>style.visibility</p:attrName>
                                        </p:attrNameLst>
                                      </p:cBhvr>
                                      <p:to>
                                        <p:strVal val="visible"/>
                                      </p:to>
                                    </p:set>
                                    <p:animEffect transition="in" filter="fade">
                                      <p:cBhvr>
                                        <p:cTn id="10" dur="1000"/>
                                        <p:tgtEl>
                                          <p:spTgt spid="2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1"/>
        <p:cNvGrpSpPr/>
        <p:nvPr/>
      </p:nvGrpSpPr>
      <p:grpSpPr>
        <a:xfrm>
          <a:off x="0" y="0"/>
          <a:ext cx="0" cy="0"/>
          <a:chOff x="0" y="0"/>
          <a:chExt cx="0" cy="0"/>
        </a:xfrm>
      </p:grpSpPr>
      <p:sp>
        <p:nvSpPr>
          <p:cNvPr id="3052" name="Google Shape;3052;p147"/>
          <p:cNvSpPr txBox="1">
            <a:spLocks noGrp="1"/>
          </p:cNvSpPr>
          <p:nvPr>
            <p:ph type="title"/>
          </p:nvPr>
        </p:nvSpPr>
        <p:spPr>
          <a:xfrm>
            <a:off x="765878" y="350848"/>
            <a:ext cx="7717500" cy="54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dirty="0">
                <a:latin typeface="Microsoft YaHei UI" panose="020B0503020204020204" pitchFamily="34" charset="-122"/>
                <a:ea typeface="Microsoft YaHei UI" panose="020B0503020204020204" pitchFamily="34" charset="-122"/>
              </a:rPr>
              <a:t>操作流程</a:t>
            </a:r>
            <a:endParaRPr dirty="0">
              <a:latin typeface="Microsoft YaHei UI" panose="020B0503020204020204" pitchFamily="34" charset="-122"/>
              <a:ea typeface="Microsoft YaHei UI" panose="020B0503020204020204" pitchFamily="34" charset="-122"/>
            </a:endParaRPr>
          </a:p>
        </p:txBody>
      </p:sp>
      <p:sp>
        <p:nvSpPr>
          <p:cNvPr id="3058" name="Google Shape;3058;p147"/>
          <p:cNvSpPr txBox="1"/>
          <p:nvPr/>
        </p:nvSpPr>
        <p:spPr>
          <a:xfrm flipH="1">
            <a:off x="6057483" y="4232159"/>
            <a:ext cx="21489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200"/>
              </a:spcAft>
              <a:buNone/>
            </a:pPr>
            <a:r>
              <a:rPr lang="zh-TW" altLang="en-US" sz="1800" b="1" dirty="0">
                <a:solidFill>
                  <a:schemeClr val="accent2"/>
                </a:solidFill>
                <a:latin typeface="Microsoft YaHei UI" panose="020B0503020204020204" pitchFamily="34" charset="-122"/>
                <a:ea typeface="Microsoft YaHei UI" panose="020B0503020204020204" pitchFamily="34" charset="-122"/>
                <a:cs typeface="Manjari"/>
                <a:sym typeface="Manjari"/>
              </a:rPr>
              <a:t>總整理</a:t>
            </a:r>
          </a:p>
        </p:txBody>
      </p:sp>
      <p:grpSp>
        <p:nvGrpSpPr>
          <p:cNvPr id="3059" name="Google Shape;3059;p147"/>
          <p:cNvGrpSpPr/>
          <p:nvPr/>
        </p:nvGrpSpPr>
        <p:grpSpPr>
          <a:xfrm>
            <a:off x="3578522" y="1289714"/>
            <a:ext cx="2043366" cy="2174945"/>
            <a:chOff x="3593572" y="1702467"/>
            <a:chExt cx="1956684" cy="2174945"/>
          </a:xfrm>
        </p:grpSpPr>
        <p:cxnSp>
          <p:nvCxnSpPr>
            <p:cNvPr id="3060" name="Google Shape;3060;p147"/>
            <p:cNvCxnSpPr/>
            <p:nvPr/>
          </p:nvCxnSpPr>
          <p:spPr>
            <a:xfrm>
              <a:off x="3937344" y="1702467"/>
              <a:ext cx="1269300" cy="0"/>
            </a:xfrm>
            <a:prstGeom prst="straightConnector1">
              <a:avLst/>
            </a:prstGeom>
            <a:noFill/>
            <a:ln w="19050" cap="flat" cmpd="sng">
              <a:solidFill>
                <a:schemeClr val="dk2"/>
              </a:solidFill>
              <a:prstDash val="solid"/>
              <a:round/>
              <a:headEnd type="none" w="med" len="med"/>
              <a:tailEnd type="none" w="med" len="med"/>
            </a:ln>
          </p:spPr>
        </p:cxnSp>
        <p:cxnSp>
          <p:nvCxnSpPr>
            <p:cNvPr id="3061" name="Google Shape;3061;p147"/>
            <p:cNvCxnSpPr/>
            <p:nvPr/>
          </p:nvCxnSpPr>
          <p:spPr>
            <a:xfrm>
              <a:off x="5544556" y="2045294"/>
              <a:ext cx="5700" cy="411600"/>
            </a:xfrm>
            <a:prstGeom prst="straightConnector1">
              <a:avLst/>
            </a:prstGeom>
            <a:noFill/>
            <a:ln w="19050" cap="flat" cmpd="sng">
              <a:solidFill>
                <a:schemeClr val="dk2"/>
              </a:solidFill>
              <a:prstDash val="solid"/>
              <a:round/>
              <a:headEnd type="none" w="med" len="med"/>
              <a:tailEnd type="none" w="med" len="med"/>
            </a:ln>
          </p:spPr>
        </p:cxnSp>
        <p:cxnSp>
          <p:nvCxnSpPr>
            <p:cNvPr id="3062" name="Google Shape;3062;p147"/>
            <p:cNvCxnSpPr/>
            <p:nvPr/>
          </p:nvCxnSpPr>
          <p:spPr>
            <a:xfrm rot="10800000">
              <a:off x="3931426" y="2789931"/>
              <a:ext cx="1281000" cy="0"/>
            </a:xfrm>
            <a:prstGeom prst="straightConnector1">
              <a:avLst/>
            </a:prstGeom>
            <a:noFill/>
            <a:ln w="19050" cap="flat" cmpd="sng">
              <a:solidFill>
                <a:schemeClr val="dk2"/>
              </a:solidFill>
              <a:prstDash val="solid"/>
              <a:round/>
              <a:headEnd type="none" w="med" len="med"/>
              <a:tailEnd type="none" w="med" len="med"/>
            </a:ln>
          </p:spPr>
        </p:cxnSp>
        <p:cxnSp>
          <p:nvCxnSpPr>
            <p:cNvPr id="3063" name="Google Shape;3063;p147"/>
            <p:cNvCxnSpPr>
              <a:cxnSpLocks/>
            </p:cNvCxnSpPr>
            <p:nvPr/>
          </p:nvCxnSpPr>
          <p:spPr>
            <a:xfrm>
              <a:off x="3593572" y="3063946"/>
              <a:ext cx="0" cy="449434"/>
            </a:xfrm>
            <a:prstGeom prst="straightConnector1">
              <a:avLst/>
            </a:prstGeom>
            <a:noFill/>
            <a:ln w="19050" cap="flat" cmpd="sng">
              <a:solidFill>
                <a:schemeClr val="dk2"/>
              </a:solidFill>
              <a:prstDash val="solid"/>
              <a:round/>
              <a:headEnd type="none" w="med" len="med"/>
              <a:tailEnd type="none" w="med" len="med"/>
            </a:ln>
          </p:spPr>
        </p:cxnSp>
        <p:cxnSp>
          <p:nvCxnSpPr>
            <p:cNvPr id="3064" name="Google Shape;3064;p147"/>
            <p:cNvCxnSpPr/>
            <p:nvPr/>
          </p:nvCxnSpPr>
          <p:spPr>
            <a:xfrm>
              <a:off x="3931522" y="3877412"/>
              <a:ext cx="1281000" cy="0"/>
            </a:xfrm>
            <a:prstGeom prst="straightConnector1">
              <a:avLst/>
            </a:prstGeom>
            <a:noFill/>
            <a:ln w="19050" cap="flat" cmpd="sng">
              <a:solidFill>
                <a:schemeClr val="dk2"/>
              </a:solidFill>
              <a:prstDash val="solid"/>
              <a:round/>
              <a:headEnd type="none" w="med" len="med"/>
              <a:tailEnd type="none" w="med" len="med"/>
            </a:ln>
          </p:spPr>
        </p:cxnSp>
      </p:grpSp>
      <p:sp>
        <p:nvSpPr>
          <p:cNvPr id="3065" name="Google Shape;3065;p147"/>
          <p:cNvSpPr txBox="1"/>
          <p:nvPr/>
        </p:nvSpPr>
        <p:spPr>
          <a:xfrm flipH="1">
            <a:off x="5998279" y="1064303"/>
            <a:ext cx="21489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200"/>
              </a:spcAft>
              <a:buNone/>
            </a:pPr>
            <a:r>
              <a:rPr lang="zh-TW" altLang="en-US"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使用 </a:t>
            </a:r>
            <a:r>
              <a:rPr lang="en-GB"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CHAT GPT </a:t>
            </a:r>
            <a:r>
              <a:rPr lang="zh-TW" altLang="en-US"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收文案創意</a:t>
            </a:r>
            <a:endParaRPr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3066" name="Google Shape;3066;p147"/>
          <p:cNvSpPr txBox="1"/>
          <p:nvPr/>
        </p:nvSpPr>
        <p:spPr>
          <a:xfrm flipH="1">
            <a:off x="1006586" y="1096086"/>
            <a:ext cx="2148900" cy="512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200"/>
              </a:spcAft>
              <a:buNone/>
            </a:pPr>
            <a:r>
              <a:rPr lang="zh-TW" altLang="en-US"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確定文案主題</a:t>
            </a:r>
          </a:p>
        </p:txBody>
      </p:sp>
      <p:sp>
        <p:nvSpPr>
          <p:cNvPr id="3067" name="Google Shape;3067;p147"/>
          <p:cNvSpPr txBox="1"/>
          <p:nvPr/>
        </p:nvSpPr>
        <p:spPr>
          <a:xfrm flipH="1">
            <a:off x="5680438" y="2161618"/>
            <a:ext cx="2148900" cy="512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200"/>
              </a:spcAft>
              <a:buNone/>
            </a:pPr>
            <a:r>
              <a:rPr lang="zh-TW" altLang="en-US"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尋找詳細的資料</a:t>
            </a:r>
            <a:endParaRPr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3068" name="Google Shape;3068;p147"/>
          <p:cNvSpPr txBox="1"/>
          <p:nvPr/>
        </p:nvSpPr>
        <p:spPr>
          <a:xfrm flipH="1">
            <a:off x="957438" y="2248104"/>
            <a:ext cx="2277371"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200"/>
              </a:spcAft>
              <a:buNone/>
            </a:pPr>
            <a:r>
              <a:rPr lang="zh-TW" altLang="en-US"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文案稿子，整理資料</a:t>
            </a:r>
          </a:p>
        </p:txBody>
      </p:sp>
      <p:sp>
        <p:nvSpPr>
          <p:cNvPr id="3069" name="Google Shape;3069;p147"/>
          <p:cNvSpPr txBox="1"/>
          <p:nvPr/>
        </p:nvSpPr>
        <p:spPr>
          <a:xfrm flipH="1">
            <a:off x="1046934" y="3219992"/>
            <a:ext cx="2148900" cy="512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200"/>
              </a:spcAft>
              <a:buNone/>
            </a:pPr>
            <a:r>
              <a:rPr lang="zh-TW" altLang="en-US"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開始做遊程規劃</a:t>
            </a:r>
            <a:endParaRPr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3070" name="Google Shape;3070;p147"/>
          <p:cNvSpPr txBox="1"/>
          <p:nvPr/>
        </p:nvSpPr>
        <p:spPr>
          <a:xfrm flipH="1">
            <a:off x="6057483" y="3195935"/>
            <a:ext cx="2711545"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200"/>
              </a:spcAft>
              <a:buNone/>
            </a:pPr>
            <a:r>
              <a:rPr lang="zh-TW" altLang="en-US" sz="16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使用 </a:t>
            </a:r>
            <a:r>
              <a:rPr lang="en-GB" sz="16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DALL-E 3 </a:t>
            </a:r>
            <a:r>
              <a:rPr lang="zh-TW" altLang="en-US" sz="16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和 </a:t>
            </a:r>
            <a:r>
              <a:rPr lang="en-GB" sz="16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CANVA </a:t>
            </a:r>
            <a:r>
              <a:rPr lang="zh-TW" altLang="en-US" sz="16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製作圖片</a:t>
            </a:r>
          </a:p>
        </p:txBody>
      </p:sp>
      <p:sp>
        <p:nvSpPr>
          <p:cNvPr id="3071" name="Google Shape;3071;p147"/>
          <p:cNvSpPr/>
          <p:nvPr/>
        </p:nvSpPr>
        <p:spPr>
          <a:xfrm>
            <a:off x="3314319" y="960453"/>
            <a:ext cx="633600" cy="633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800" dirty="0">
                <a:solidFill>
                  <a:schemeClr val="tx1"/>
                </a:solidFill>
              </a:rPr>
              <a:t>1</a:t>
            </a:r>
            <a:endParaRPr sz="1800" dirty="0">
              <a:solidFill>
                <a:schemeClr val="tx1"/>
              </a:solidFill>
            </a:endParaRPr>
          </a:p>
        </p:txBody>
      </p:sp>
      <p:sp>
        <p:nvSpPr>
          <p:cNvPr id="3072" name="Google Shape;3072;p147"/>
          <p:cNvSpPr/>
          <p:nvPr/>
        </p:nvSpPr>
        <p:spPr>
          <a:xfrm>
            <a:off x="3279745" y="2017294"/>
            <a:ext cx="633600" cy="633899"/>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dirty="0">
                <a:solidFill>
                  <a:schemeClr val="tx1"/>
                </a:solidFill>
              </a:rPr>
              <a:t>4</a:t>
            </a:r>
            <a:endParaRPr sz="1800" dirty="0">
              <a:solidFill>
                <a:schemeClr val="tx1"/>
              </a:solidFill>
            </a:endParaRPr>
          </a:p>
        </p:txBody>
      </p:sp>
      <p:sp>
        <p:nvSpPr>
          <p:cNvPr id="3073" name="Google Shape;3073;p147"/>
          <p:cNvSpPr/>
          <p:nvPr/>
        </p:nvSpPr>
        <p:spPr>
          <a:xfrm>
            <a:off x="3261722" y="3074135"/>
            <a:ext cx="633600" cy="633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800" dirty="0">
                <a:solidFill>
                  <a:schemeClr val="tx1"/>
                </a:solidFill>
              </a:rPr>
              <a:t>5</a:t>
            </a:r>
            <a:endParaRPr sz="1800" dirty="0">
              <a:solidFill>
                <a:schemeClr val="tx1"/>
              </a:solidFill>
            </a:endParaRPr>
          </a:p>
        </p:txBody>
      </p:sp>
      <p:sp>
        <p:nvSpPr>
          <p:cNvPr id="3074" name="Google Shape;3074;p147"/>
          <p:cNvSpPr/>
          <p:nvPr/>
        </p:nvSpPr>
        <p:spPr>
          <a:xfrm>
            <a:off x="5269148" y="996347"/>
            <a:ext cx="633600" cy="633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800" dirty="0">
                <a:solidFill>
                  <a:schemeClr val="tx1"/>
                </a:solidFill>
              </a:rPr>
              <a:t>2</a:t>
            </a:r>
            <a:endParaRPr sz="1800" dirty="0">
              <a:solidFill>
                <a:schemeClr val="tx1"/>
              </a:solidFill>
            </a:endParaRPr>
          </a:p>
        </p:txBody>
      </p:sp>
      <p:sp>
        <p:nvSpPr>
          <p:cNvPr id="3075" name="Google Shape;3075;p147"/>
          <p:cNvSpPr/>
          <p:nvPr/>
        </p:nvSpPr>
        <p:spPr>
          <a:xfrm>
            <a:off x="5305088" y="1995923"/>
            <a:ext cx="633600" cy="633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dirty="0">
                <a:solidFill>
                  <a:schemeClr val="tx1"/>
                </a:solidFill>
              </a:rPr>
              <a:t>3</a:t>
            </a:r>
            <a:endParaRPr sz="1800" dirty="0">
              <a:solidFill>
                <a:schemeClr val="tx1"/>
              </a:solidFill>
            </a:endParaRPr>
          </a:p>
        </p:txBody>
      </p:sp>
      <p:sp>
        <p:nvSpPr>
          <p:cNvPr id="3076" name="Google Shape;3076;p147"/>
          <p:cNvSpPr/>
          <p:nvPr/>
        </p:nvSpPr>
        <p:spPr>
          <a:xfrm>
            <a:off x="5292107" y="3025268"/>
            <a:ext cx="633600" cy="633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800" dirty="0">
                <a:solidFill>
                  <a:schemeClr val="tx1"/>
                </a:solidFill>
              </a:rPr>
              <a:t>6</a:t>
            </a:r>
            <a:endParaRPr sz="1800" dirty="0">
              <a:solidFill>
                <a:schemeClr val="tx1"/>
              </a:solidFill>
            </a:endParaRPr>
          </a:p>
        </p:txBody>
      </p:sp>
      <p:sp>
        <p:nvSpPr>
          <p:cNvPr id="2" name="Google Shape;3073;p147">
            <a:extLst>
              <a:ext uri="{FF2B5EF4-FFF2-40B4-BE49-F238E27FC236}">
                <a16:creationId xmlns:a16="http://schemas.microsoft.com/office/drawing/2014/main" id="{01B7A246-9064-6EEA-3B5F-8C29A1887C55}"/>
              </a:ext>
            </a:extLst>
          </p:cNvPr>
          <p:cNvSpPr/>
          <p:nvPr/>
        </p:nvSpPr>
        <p:spPr>
          <a:xfrm>
            <a:off x="5307380" y="4048185"/>
            <a:ext cx="633600" cy="633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800" dirty="0">
                <a:solidFill>
                  <a:schemeClr val="tx1"/>
                </a:solidFill>
              </a:rPr>
              <a:t>7</a:t>
            </a:r>
            <a:endParaRPr sz="1800" dirty="0">
              <a:solidFill>
                <a:schemeClr val="tx1"/>
              </a:solidFill>
            </a:endParaRPr>
          </a:p>
        </p:txBody>
      </p:sp>
      <p:cxnSp>
        <p:nvCxnSpPr>
          <p:cNvPr id="3" name="Google Shape;3063;p147">
            <a:extLst>
              <a:ext uri="{FF2B5EF4-FFF2-40B4-BE49-F238E27FC236}">
                <a16:creationId xmlns:a16="http://schemas.microsoft.com/office/drawing/2014/main" id="{069A6FC4-6047-2C22-C106-347D0978CFCE}"/>
              </a:ext>
            </a:extLst>
          </p:cNvPr>
          <p:cNvCxnSpPr/>
          <p:nvPr/>
        </p:nvCxnSpPr>
        <p:spPr>
          <a:xfrm>
            <a:off x="5615364" y="3659168"/>
            <a:ext cx="0" cy="4116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1"/>
                                        </p:tgtEl>
                                        <p:attrNameLst>
                                          <p:attrName>style.visibility</p:attrName>
                                        </p:attrNameLst>
                                      </p:cBhvr>
                                      <p:to>
                                        <p:strVal val="visible"/>
                                      </p:to>
                                    </p:set>
                                    <p:animEffect transition="in" filter="fade">
                                      <p:cBhvr>
                                        <p:cTn id="7" dur="1000"/>
                                        <p:tgtEl>
                                          <p:spTgt spid="3071"/>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fade">
                                      <p:cBhvr>
                                        <p:cTn id="13" dur="1000"/>
                                        <p:tgtEl>
                                          <p:spTgt spid="3072"/>
                                        </p:tgtEl>
                                      </p:cBhvr>
                                    </p:animEffect>
                                  </p:childTnLst>
                                </p:cTn>
                              </p:par>
                              <p:par>
                                <p:cTn id="14" presetID="10" presetClass="entr" presetSubtype="0"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1000"/>
                                        <p:tgtEl>
                                          <p:spTgt spid="3075"/>
                                        </p:tgtEl>
                                      </p:cBhvr>
                                    </p:animEffect>
                                  </p:childTnLst>
                                </p:cTn>
                              </p:par>
                              <p:par>
                                <p:cTn id="17" presetID="10" presetClass="entr" presetSubtype="0" fill="hold" nodeType="withEffect">
                                  <p:stCondLst>
                                    <p:cond delay="0"/>
                                  </p:stCondLst>
                                  <p:childTnLst>
                                    <p:set>
                                      <p:cBhvr>
                                        <p:cTn id="18" dur="1" fill="hold">
                                          <p:stCondLst>
                                            <p:cond delay="0"/>
                                          </p:stCondLst>
                                        </p:cTn>
                                        <p:tgtEl>
                                          <p:spTgt spid="3073"/>
                                        </p:tgtEl>
                                        <p:attrNameLst>
                                          <p:attrName>style.visibility</p:attrName>
                                        </p:attrNameLst>
                                      </p:cBhvr>
                                      <p:to>
                                        <p:strVal val="visible"/>
                                      </p:to>
                                    </p:set>
                                    <p:animEffect transition="in" filter="fade">
                                      <p:cBhvr>
                                        <p:cTn id="19" dur="1000"/>
                                        <p:tgtEl>
                                          <p:spTgt spid="3073"/>
                                        </p:tgtEl>
                                      </p:cBhvr>
                                    </p:animEffect>
                                  </p:childTnLst>
                                </p:cTn>
                              </p:par>
                              <p:par>
                                <p:cTn id="20" presetID="10" presetClass="entr" presetSubtype="0" fill="hold" nodeType="withEffect">
                                  <p:stCondLst>
                                    <p:cond delay="0"/>
                                  </p:stCondLst>
                                  <p:childTnLst>
                                    <p:set>
                                      <p:cBhvr>
                                        <p:cTn id="21" dur="1" fill="hold">
                                          <p:stCondLst>
                                            <p:cond delay="0"/>
                                          </p:stCondLst>
                                        </p:cTn>
                                        <p:tgtEl>
                                          <p:spTgt spid="3073"/>
                                        </p:tgtEl>
                                        <p:attrNameLst>
                                          <p:attrName>style.visibility</p:attrName>
                                        </p:attrNameLst>
                                      </p:cBhvr>
                                      <p:to>
                                        <p:strVal val="visible"/>
                                      </p:to>
                                    </p:set>
                                    <p:animEffect transition="in" filter="fade">
                                      <p:cBhvr>
                                        <p:cTn id="22" dur="1000"/>
                                        <p:tgtEl>
                                          <p:spTgt spid="3073"/>
                                        </p:tgtEl>
                                      </p:cBhvr>
                                    </p:animEffect>
                                  </p:childTnLst>
                                </p:cTn>
                              </p:par>
                              <p:par>
                                <p:cTn id="23" presetID="10"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fade">
                                      <p:cBhvr>
                                        <p:cTn id="25" dur="1000"/>
                                        <p:tgtEl>
                                          <p:spTgt spid="3076"/>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2818" name="Google Shape;2818;p134"/>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p>
            <a:pPr lvl="0"/>
            <a:r>
              <a:rPr lang="zh-TW" altLang="en-US" dirty="0">
                <a:latin typeface="Microsoft YaHei UI" panose="020B0503020204020204" pitchFamily="34" charset="-122"/>
                <a:ea typeface="Microsoft YaHei UI" panose="020B0503020204020204" pitchFamily="34" charset="-122"/>
              </a:rPr>
              <a:t>設計成果</a:t>
            </a:r>
            <a:endParaRPr dirty="0">
              <a:latin typeface="Microsoft YaHei UI" panose="020B0503020204020204" pitchFamily="34" charset="-122"/>
              <a:ea typeface="Microsoft YaHei UI" panose="020B0503020204020204" pitchFamily="34" charset="-122"/>
            </a:endParaRPr>
          </a:p>
        </p:txBody>
      </p:sp>
      <p:sp>
        <p:nvSpPr>
          <p:cNvPr id="2819" name="Google Shape;2819;p134"/>
          <p:cNvSpPr txBox="1">
            <a:spLocks noGrp="1"/>
          </p:cNvSpPr>
          <p:nvPr>
            <p:ph type="title" idx="2"/>
          </p:nvPr>
        </p:nvSpPr>
        <p:spPr>
          <a:xfrm>
            <a:off x="2019300" y="914400"/>
            <a:ext cx="5105400" cy="121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05</a:t>
            </a:r>
            <a:endParaRPr/>
          </a:p>
        </p:txBody>
      </p:sp>
      <p:sp>
        <p:nvSpPr>
          <p:cNvPr id="2820" name="Google Shape;2820;p134"/>
          <p:cNvSpPr/>
          <p:nvPr/>
        </p:nvSpPr>
        <p:spPr>
          <a:xfrm>
            <a:off x="3881688" y="3438625"/>
            <a:ext cx="1380619" cy="52850"/>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34">
            <a:hlinkClick r:id="rId3" action="ppaction://hlinksldjump"/>
          </p:cNvPr>
          <p:cNvSpPr/>
          <p:nvPr/>
        </p:nvSpPr>
        <p:spPr>
          <a:xfrm>
            <a:off x="713225" y="548650"/>
            <a:ext cx="1606800" cy="339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accent2"/>
              </a:solidFill>
              <a:latin typeface="Hammersmith One"/>
              <a:ea typeface="Hammersmith One"/>
              <a:cs typeface="Hammersmith One"/>
              <a:sym typeface="Hammersmith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9"/>
                                        </p:tgtEl>
                                        <p:attrNameLst>
                                          <p:attrName>style.visibility</p:attrName>
                                        </p:attrNameLst>
                                      </p:cBhvr>
                                      <p:to>
                                        <p:strVal val="visible"/>
                                      </p:to>
                                    </p:set>
                                    <p:animEffect transition="in" filter="fade">
                                      <p:cBhvr>
                                        <p:cTn id="7" dur="1000"/>
                                        <p:tgtEl>
                                          <p:spTgt spid="28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18"/>
                                        </p:tgtEl>
                                        <p:attrNameLst>
                                          <p:attrName>style.visibility</p:attrName>
                                        </p:attrNameLst>
                                      </p:cBhvr>
                                      <p:to>
                                        <p:strVal val="visible"/>
                                      </p:to>
                                    </p:set>
                                    <p:animEffect transition="in" filter="fade">
                                      <p:cBhvr>
                                        <p:cTn id="11" dur="1000"/>
                                        <p:tgtEl>
                                          <p:spTgt spid="2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樹狀 的圖片&#10;&#10;自動產生的描述">
            <a:extLst>
              <a:ext uri="{FF2B5EF4-FFF2-40B4-BE49-F238E27FC236}">
                <a16:creationId xmlns:a16="http://schemas.microsoft.com/office/drawing/2014/main" id="{A2A161D4-C466-3FE3-A9E4-426E75CC43E9}"/>
              </a:ext>
            </a:extLst>
          </p:cNvPr>
          <p:cNvPicPr>
            <a:picLocks noChangeAspect="1"/>
          </p:cNvPicPr>
          <p:nvPr/>
        </p:nvPicPr>
        <p:blipFill>
          <a:blip r:embed="rId2"/>
          <a:stretch>
            <a:fillRect/>
          </a:stretch>
        </p:blipFill>
        <p:spPr>
          <a:xfrm>
            <a:off x="2643187" y="0"/>
            <a:ext cx="3857625" cy="5143500"/>
          </a:xfrm>
          <a:prstGeom prst="rect">
            <a:avLst/>
          </a:prstGeom>
        </p:spPr>
      </p:pic>
    </p:spTree>
    <p:extLst>
      <p:ext uri="{BB962C8B-B14F-4D97-AF65-F5344CB8AC3E}">
        <p14:creationId xmlns:p14="http://schemas.microsoft.com/office/powerpoint/2010/main" val="420381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文案設計產品">
            <a:hlinkClick r:id="" action="ppaction://media"/>
            <a:extLst>
              <a:ext uri="{FF2B5EF4-FFF2-40B4-BE49-F238E27FC236}">
                <a16:creationId xmlns:a16="http://schemas.microsoft.com/office/drawing/2014/main" id="{10EBB070-6543-54DE-774B-D176189E49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0"/>
          </a:xfrm>
          <a:prstGeom prst="rect">
            <a:avLst/>
          </a:prstGeom>
        </p:spPr>
      </p:pic>
    </p:spTree>
    <p:extLst>
      <p:ext uri="{BB962C8B-B14F-4D97-AF65-F5344CB8AC3E}">
        <p14:creationId xmlns:p14="http://schemas.microsoft.com/office/powerpoint/2010/main" val="22640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p143"/>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p>
            <a:pPr lvl="0"/>
            <a:r>
              <a:rPr lang="zh-TW" altLang="en-US" dirty="0">
                <a:latin typeface="Microsoft YaHei UI" panose="020B0503020204020204" pitchFamily="34" charset="-122"/>
                <a:ea typeface="Microsoft YaHei UI" panose="020B0503020204020204" pitchFamily="34" charset="-122"/>
              </a:rPr>
              <a:t>結論</a:t>
            </a:r>
            <a:endParaRPr dirty="0">
              <a:latin typeface="Microsoft YaHei UI" panose="020B0503020204020204" pitchFamily="34" charset="-122"/>
              <a:ea typeface="Microsoft YaHei UI" panose="020B0503020204020204" pitchFamily="34" charset="-122"/>
            </a:endParaRPr>
          </a:p>
        </p:txBody>
      </p:sp>
      <p:sp>
        <p:nvSpPr>
          <p:cNvPr id="2947" name="Google Shape;2947;p143"/>
          <p:cNvSpPr txBox="1">
            <a:spLocks noGrp="1"/>
          </p:cNvSpPr>
          <p:nvPr>
            <p:ph type="title" idx="2"/>
          </p:nvPr>
        </p:nvSpPr>
        <p:spPr>
          <a:xfrm>
            <a:off x="2019300" y="914400"/>
            <a:ext cx="5105400" cy="121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06</a:t>
            </a:r>
            <a:endParaRPr/>
          </a:p>
        </p:txBody>
      </p:sp>
      <p:sp>
        <p:nvSpPr>
          <p:cNvPr id="2948" name="Google Shape;2948;p143"/>
          <p:cNvSpPr/>
          <p:nvPr/>
        </p:nvSpPr>
        <p:spPr>
          <a:xfrm>
            <a:off x="3881688" y="3438625"/>
            <a:ext cx="1380619" cy="52850"/>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43">
            <a:hlinkClick r:id="rId3" action="ppaction://hlinksldjump"/>
          </p:cNvPr>
          <p:cNvSpPr/>
          <p:nvPr/>
        </p:nvSpPr>
        <p:spPr>
          <a:xfrm>
            <a:off x="713225" y="548650"/>
            <a:ext cx="1606800" cy="339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accent2"/>
              </a:solidFill>
              <a:latin typeface="Hammersmith One"/>
              <a:ea typeface="Hammersmith One"/>
              <a:cs typeface="Hammersmith One"/>
              <a:sym typeface="Hammersmith One"/>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7"/>
                                        </p:tgtEl>
                                        <p:attrNameLst>
                                          <p:attrName>style.visibility</p:attrName>
                                        </p:attrNameLst>
                                      </p:cBhvr>
                                      <p:to>
                                        <p:strVal val="visible"/>
                                      </p:to>
                                    </p:set>
                                    <p:animEffect transition="in" filter="fade">
                                      <p:cBhvr>
                                        <p:cTn id="7" dur="1000"/>
                                        <p:tgtEl>
                                          <p:spTgt spid="294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46"/>
                                        </p:tgtEl>
                                        <p:attrNameLst>
                                          <p:attrName>style.visibility</p:attrName>
                                        </p:attrNameLst>
                                      </p:cBhvr>
                                      <p:to>
                                        <p:strVal val="visible"/>
                                      </p:to>
                                    </p:set>
                                    <p:animEffect transition="in" filter="fade">
                                      <p:cBhvr>
                                        <p:cTn id="11" dur="1000"/>
                                        <p:tgtEl>
                                          <p:spTgt spid="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50"/>
        <p:cNvGrpSpPr/>
        <p:nvPr/>
      </p:nvGrpSpPr>
      <p:grpSpPr>
        <a:xfrm>
          <a:off x="0" y="0"/>
          <a:ext cx="0" cy="0"/>
          <a:chOff x="0" y="0"/>
          <a:chExt cx="0" cy="0"/>
        </a:xfrm>
      </p:grpSpPr>
      <p:sp>
        <p:nvSpPr>
          <p:cNvPr id="3251" name="Google Shape;3251;p152"/>
          <p:cNvSpPr txBox="1">
            <a:spLocks noGrp="1"/>
          </p:cNvSpPr>
          <p:nvPr>
            <p:ph type="title"/>
          </p:nvPr>
        </p:nvSpPr>
        <p:spPr>
          <a:xfrm>
            <a:off x="3956050" y="1638300"/>
            <a:ext cx="4614425" cy="318135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zh-TW" altLang="en-US" sz="1400" dirty="0"/>
              <a:t>我們的文案主要是要介紹給國外朋友知道我們越南的一個美麗景點可參觀，而且也要儘一份力給我們越南觀光產業。因爲現在越南觀光產業在疫情后正在開始慢慢發展起來。所以我們的文案主要是要給更多人接觸到越南觀光景點。如果現在你有想要出國玩，不想花太多錢，要一個能放鬆享受的地方而且還不用花太多時間坐飛機，那爲什麽不趕快來看我們的方案呢</a:t>
            </a:r>
            <a:endParaRPr sz="14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9" name="Google Shape;2019;p85"/>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CN" altLang="en-US" sz="4000" dirty="0">
                <a:latin typeface="Microsoft YaHei UI" panose="020B0503020204020204" pitchFamily="34" charset="-122"/>
                <a:ea typeface="Microsoft YaHei UI" panose="020B0503020204020204" pitchFamily="34" charset="-122"/>
              </a:rPr>
              <a:t>目錄</a:t>
            </a:r>
            <a:endParaRPr sz="4000" dirty="0">
              <a:latin typeface="Microsoft YaHei UI" panose="020B0503020204020204" pitchFamily="34" charset="-122"/>
              <a:ea typeface="Microsoft YaHei UI" panose="020B0503020204020204" pitchFamily="34" charset="-122"/>
            </a:endParaRPr>
          </a:p>
        </p:txBody>
      </p:sp>
      <p:sp>
        <p:nvSpPr>
          <p:cNvPr id="2020" name="Google Shape;2020;p85">
            <a:hlinkClick r:id="rId3" action="ppaction://hlinksldjump"/>
          </p:cNvPr>
          <p:cNvSpPr txBox="1">
            <a:spLocks noGrp="1"/>
          </p:cNvSpPr>
          <p:nvPr>
            <p:ph type="subTitle" idx="3"/>
          </p:nvPr>
        </p:nvSpPr>
        <p:spPr>
          <a:xfrm>
            <a:off x="1351458" y="1799726"/>
            <a:ext cx="1923600" cy="454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altLang="en-US" sz="2800" dirty="0">
                <a:latin typeface="Microsoft YaHei UI" panose="020B0503020204020204" pitchFamily="34" charset="-122"/>
                <a:ea typeface="Microsoft YaHei UI" panose="020B0503020204020204" pitchFamily="34" charset="-122"/>
              </a:rPr>
              <a:t>摘要</a:t>
            </a:r>
            <a:endParaRPr sz="2800" dirty="0">
              <a:latin typeface="Microsoft YaHei UI" panose="020B0503020204020204" pitchFamily="34" charset="-122"/>
              <a:ea typeface="Microsoft YaHei UI" panose="020B0503020204020204" pitchFamily="34" charset="-122"/>
            </a:endParaRPr>
          </a:p>
        </p:txBody>
      </p:sp>
      <p:sp>
        <p:nvSpPr>
          <p:cNvPr id="2021" name="Google Shape;2021;p85">
            <a:hlinkClick r:id="rId4" action="ppaction://hlinksldjump"/>
          </p:cNvPr>
          <p:cNvSpPr txBox="1">
            <a:spLocks noGrp="1"/>
          </p:cNvSpPr>
          <p:nvPr>
            <p:ph type="subTitle" idx="4"/>
          </p:nvPr>
        </p:nvSpPr>
        <p:spPr>
          <a:xfrm>
            <a:off x="3685322" y="1799726"/>
            <a:ext cx="2361716" cy="454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altLang="en-US" sz="2800" dirty="0">
                <a:latin typeface="Microsoft YaHei UI" panose="020B0503020204020204" pitchFamily="34" charset="-122"/>
                <a:ea typeface="Microsoft YaHei UI" panose="020B0503020204020204" pitchFamily="34" charset="-122"/>
              </a:rPr>
              <a:t>人文設計理念</a:t>
            </a:r>
            <a:endParaRPr sz="2800" dirty="0">
              <a:latin typeface="Microsoft YaHei UI" panose="020B0503020204020204" pitchFamily="34" charset="-122"/>
              <a:ea typeface="Microsoft YaHei UI" panose="020B0503020204020204" pitchFamily="34" charset="-122"/>
            </a:endParaRPr>
          </a:p>
        </p:txBody>
      </p:sp>
      <p:sp>
        <p:nvSpPr>
          <p:cNvPr id="2022" name="Google Shape;2022;p85">
            <a:hlinkClick r:id="rId5" action="ppaction://hlinksldjump"/>
          </p:cNvPr>
          <p:cNvSpPr txBox="1">
            <a:spLocks noGrp="1"/>
          </p:cNvSpPr>
          <p:nvPr>
            <p:ph type="subTitle" idx="5"/>
          </p:nvPr>
        </p:nvSpPr>
        <p:spPr>
          <a:xfrm>
            <a:off x="1470709" y="3355453"/>
            <a:ext cx="1923600" cy="454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altLang="en-US" sz="2800" dirty="0">
                <a:latin typeface="Microsoft YaHei UI" panose="020B0503020204020204" pitchFamily="34" charset="-122"/>
                <a:ea typeface="Microsoft YaHei UI" panose="020B0503020204020204" pitchFamily="34" charset="-122"/>
              </a:rPr>
              <a:t>緒論</a:t>
            </a:r>
            <a:endParaRPr sz="2800" dirty="0">
              <a:latin typeface="Microsoft YaHei UI" panose="020B0503020204020204" pitchFamily="34" charset="-122"/>
              <a:ea typeface="Microsoft YaHei UI" panose="020B0503020204020204" pitchFamily="34" charset="-122"/>
            </a:endParaRPr>
          </a:p>
        </p:txBody>
      </p:sp>
      <p:sp>
        <p:nvSpPr>
          <p:cNvPr id="2023" name="Google Shape;2023;p85">
            <a:hlinkClick r:id="rId6" action="ppaction://hlinksldjump"/>
          </p:cNvPr>
          <p:cNvSpPr txBox="1">
            <a:spLocks noGrp="1"/>
          </p:cNvSpPr>
          <p:nvPr>
            <p:ph type="subTitle" idx="6"/>
          </p:nvPr>
        </p:nvSpPr>
        <p:spPr>
          <a:xfrm>
            <a:off x="3476443" y="3394157"/>
            <a:ext cx="2782446" cy="454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altLang="en-US" sz="2800" dirty="0">
                <a:latin typeface="Microsoft YaHei UI" panose="020B0503020204020204" pitchFamily="34" charset="-122"/>
                <a:ea typeface="Microsoft YaHei UI" panose="020B0503020204020204" pitchFamily="34" charset="-122"/>
              </a:rPr>
              <a:t>生成式</a:t>
            </a:r>
            <a:r>
              <a:rPr lang="en-US" altLang="zh-TW" sz="2800" dirty="0">
                <a:latin typeface="Microsoft YaHei UI" panose="020B0503020204020204" pitchFamily="34" charset="-122"/>
                <a:ea typeface="Microsoft YaHei UI" panose="020B0503020204020204" pitchFamily="34" charset="-122"/>
              </a:rPr>
              <a:t>AI</a:t>
            </a:r>
            <a:r>
              <a:rPr lang="zh-TW" altLang="en-US" sz="2800" dirty="0">
                <a:latin typeface="Microsoft YaHei UI" panose="020B0503020204020204" pitchFamily="34" charset="-122"/>
                <a:ea typeface="Microsoft YaHei UI" panose="020B0503020204020204" pitchFamily="34" charset="-122"/>
              </a:rPr>
              <a:t>的應用</a:t>
            </a:r>
            <a:endParaRPr sz="2800" dirty="0">
              <a:latin typeface="Microsoft YaHei UI" panose="020B0503020204020204" pitchFamily="34" charset="-122"/>
              <a:ea typeface="Microsoft YaHei UI" panose="020B0503020204020204" pitchFamily="34" charset="-122"/>
            </a:endParaRPr>
          </a:p>
        </p:txBody>
      </p:sp>
      <p:sp>
        <p:nvSpPr>
          <p:cNvPr id="2026" name="Google Shape;2026;p85">
            <a:hlinkClick r:id="rId3" action="ppaction://hlinksldjump"/>
          </p:cNvPr>
          <p:cNvSpPr txBox="1">
            <a:spLocks noGrp="1"/>
          </p:cNvSpPr>
          <p:nvPr>
            <p:ph type="title" idx="9"/>
          </p:nvPr>
        </p:nvSpPr>
        <p:spPr>
          <a:xfrm>
            <a:off x="792175" y="1434475"/>
            <a:ext cx="596400" cy="411300"/>
          </a:xfrm>
          <a:prstGeom prst="rect">
            <a:avLst/>
          </a:prstGeom>
        </p:spPr>
        <p:txBody>
          <a:bodyPr spcFirstLastPara="1" wrap="square" lIns="91425" tIns="118850" rIns="91425" bIns="91425" anchor="ctr" anchorCtr="0">
            <a:noAutofit/>
          </a:bodyPr>
          <a:lstStyle/>
          <a:p>
            <a:pPr marL="0" lvl="0" indent="0" algn="ctr" rtl="0">
              <a:spcBef>
                <a:spcPts val="0"/>
              </a:spcBef>
              <a:spcAft>
                <a:spcPts val="0"/>
              </a:spcAft>
              <a:buNone/>
            </a:pPr>
            <a:r>
              <a:rPr lang="en">
                <a:uFill>
                  <a:noFill/>
                </a:uFill>
                <a:hlinkClick r:id="rId3" action="ppaction://hlinksldjump"/>
              </a:rPr>
              <a:t>01</a:t>
            </a:r>
            <a:endParaRPr/>
          </a:p>
        </p:txBody>
      </p:sp>
      <p:sp>
        <p:nvSpPr>
          <p:cNvPr id="2027" name="Google Shape;2027;p85">
            <a:hlinkClick r:id="rId4" action="ppaction://hlinksldjump"/>
          </p:cNvPr>
          <p:cNvSpPr txBox="1">
            <a:spLocks noGrp="1"/>
          </p:cNvSpPr>
          <p:nvPr>
            <p:ph type="title" idx="13"/>
          </p:nvPr>
        </p:nvSpPr>
        <p:spPr>
          <a:xfrm>
            <a:off x="3236878" y="1434475"/>
            <a:ext cx="596400" cy="411300"/>
          </a:xfrm>
          <a:prstGeom prst="rect">
            <a:avLst/>
          </a:prstGeom>
        </p:spPr>
        <p:txBody>
          <a:bodyPr spcFirstLastPara="1" wrap="square" lIns="91425" tIns="118850" rIns="91425" bIns="91425" anchor="ctr" anchorCtr="0">
            <a:noAutofit/>
          </a:bodyPr>
          <a:lstStyle/>
          <a:p>
            <a:pPr marL="0" lvl="0" indent="0" algn="ctr" rtl="0">
              <a:spcBef>
                <a:spcPts val="0"/>
              </a:spcBef>
              <a:spcAft>
                <a:spcPts val="0"/>
              </a:spcAft>
              <a:buNone/>
            </a:pPr>
            <a:r>
              <a:rPr lang="en" dirty="0">
                <a:uFill>
                  <a:noFill/>
                </a:uFill>
                <a:hlinkClick r:id="rId4" action="ppaction://hlinksldjump"/>
              </a:rPr>
              <a:t>03</a:t>
            </a:r>
            <a:endParaRPr dirty="0"/>
          </a:p>
        </p:txBody>
      </p:sp>
      <p:sp>
        <p:nvSpPr>
          <p:cNvPr id="2028" name="Google Shape;2028;p85">
            <a:hlinkClick r:id="rId5" action="ppaction://hlinksldjump"/>
          </p:cNvPr>
          <p:cNvSpPr txBox="1">
            <a:spLocks noGrp="1"/>
          </p:cNvSpPr>
          <p:nvPr>
            <p:ph type="title" idx="14"/>
          </p:nvPr>
        </p:nvSpPr>
        <p:spPr>
          <a:xfrm>
            <a:off x="792175" y="2992276"/>
            <a:ext cx="596400" cy="411300"/>
          </a:xfrm>
          <a:prstGeom prst="rect">
            <a:avLst/>
          </a:prstGeom>
        </p:spPr>
        <p:txBody>
          <a:bodyPr spcFirstLastPara="1" wrap="square" lIns="91425" tIns="118850" rIns="91425" bIns="91425" anchor="ctr" anchorCtr="0">
            <a:noAutofit/>
          </a:bodyPr>
          <a:lstStyle/>
          <a:p>
            <a:pPr marL="0" lvl="0" indent="0" algn="ctr" rtl="0">
              <a:spcBef>
                <a:spcPts val="0"/>
              </a:spcBef>
              <a:spcAft>
                <a:spcPts val="0"/>
              </a:spcAft>
              <a:buNone/>
            </a:pPr>
            <a:r>
              <a:rPr lang="en">
                <a:uFill>
                  <a:noFill/>
                </a:uFill>
                <a:hlinkClick r:id="rId5" action="ppaction://hlinksldjump"/>
              </a:rPr>
              <a:t>02</a:t>
            </a:r>
            <a:endParaRPr/>
          </a:p>
        </p:txBody>
      </p:sp>
      <p:sp>
        <p:nvSpPr>
          <p:cNvPr id="2029" name="Google Shape;2029;p85">
            <a:hlinkClick r:id="rId6" action="ppaction://hlinksldjump"/>
          </p:cNvPr>
          <p:cNvSpPr txBox="1">
            <a:spLocks noGrp="1"/>
          </p:cNvSpPr>
          <p:nvPr>
            <p:ph type="title" idx="15"/>
          </p:nvPr>
        </p:nvSpPr>
        <p:spPr>
          <a:xfrm>
            <a:off x="3016500" y="3035476"/>
            <a:ext cx="596400" cy="411300"/>
          </a:xfrm>
          <a:prstGeom prst="rect">
            <a:avLst/>
          </a:prstGeom>
        </p:spPr>
        <p:txBody>
          <a:bodyPr spcFirstLastPara="1" wrap="square" lIns="91425" tIns="118850" rIns="91425" bIns="91425" anchor="ctr" anchorCtr="0">
            <a:noAutofit/>
          </a:bodyPr>
          <a:lstStyle/>
          <a:p>
            <a:pPr marL="0" lvl="0" indent="0" algn="ctr" rtl="0">
              <a:spcBef>
                <a:spcPts val="0"/>
              </a:spcBef>
              <a:spcAft>
                <a:spcPts val="0"/>
              </a:spcAft>
              <a:buNone/>
            </a:pPr>
            <a:r>
              <a:rPr lang="en" dirty="0">
                <a:solidFill>
                  <a:schemeClr val="accent2"/>
                </a:solidFill>
                <a:uFill>
                  <a:noFill/>
                </a:uFill>
                <a:hlinkClick r:id="rId6" action="ppaction://hlinksldjump">
                  <a:extLst>
                    <a:ext uri="{A12FA001-AC4F-418D-AE19-62706E023703}">
                      <ahyp:hlinkClr xmlns:ahyp="http://schemas.microsoft.com/office/drawing/2018/hyperlinkcolor" val="tx"/>
                    </a:ext>
                  </a:extLst>
                </a:hlinkClick>
              </a:rPr>
              <a:t>04</a:t>
            </a:r>
            <a:endParaRPr dirty="0">
              <a:solidFill>
                <a:schemeClr val="accent2"/>
              </a:solidFill>
            </a:endParaRPr>
          </a:p>
        </p:txBody>
      </p:sp>
      <p:sp>
        <p:nvSpPr>
          <p:cNvPr id="2031" name="Google Shape;2031;p85">
            <a:hlinkClick r:id="rId7" action="ppaction://hlinksldjump"/>
          </p:cNvPr>
          <p:cNvSpPr txBox="1">
            <a:spLocks noGrp="1"/>
          </p:cNvSpPr>
          <p:nvPr>
            <p:ph type="subTitle" idx="17"/>
          </p:nvPr>
        </p:nvSpPr>
        <p:spPr>
          <a:xfrm>
            <a:off x="6726425" y="1845775"/>
            <a:ext cx="1923600" cy="454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altLang="en-US" sz="2800" dirty="0">
                <a:latin typeface="Microsoft YaHei UI" panose="020B0503020204020204" pitchFamily="34" charset="-122"/>
                <a:ea typeface="Microsoft YaHei UI" panose="020B0503020204020204" pitchFamily="34" charset="-122"/>
              </a:rPr>
              <a:t>設計成果</a:t>
            </a:r>
            <a:endParaRPr sz="2800" dirty="0">
              <a:latin typeface="Microsoft YaHei UI" panose="020B0503020204020204" pitchFamily="34" charset="-122"/>
              <a:ea typeface="Microsoft YaHei UI" panose="020B0503020204020204" pitchFamily="34" charset="-122"/>
            </a:endParaRPr>
          </a:p>
        </p:txBody>
      </p:sp>
      <p:sp>
        <p:nvSpPr>
          <p:cNvPr id="2032" name="Google Shape;2032;p85">
            <a:hlinkClick r:id="rId8" action="ppaction://hlinksldjump"/>
          </p:cNvPr>
          <p:cNvSpPr txBox="1">
            <a:spLocks noGrp="1"/>
          </p:cNvSpPr>
          <p:nvPr>
            <p:ph type="subTitle" idx="18"/>
          </p:nvPr>
        </p:nvSpPr>
        <p:spPr>
          <a:xfrm>
            <a:off x="6926625" y="3446776"/>
            <a:ext cx="1923600" cy="454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altLang="en-US" sz="2800" dirty="0">
                <a:latin typeface="Microsoft YaHei UI" panose="020B0503020204020204" pitchFamily="34" charset="-122"/>
                <a:ea typeface="Microsoft YaHei UI" panose="020B0503020204020204" pitchFamily="34" charset="-122"/>
              </a:rPr>
              <a:t>結論</a:t>
            </a:r>
            <a:endParaRPr sz="2800" dirty="0">
              <a:latin typeface="Microsoft YaHei UI" panose="020B0503020204020204" pitchFamily="34" charset="-122"/>
              <a:ea typeface="Microsoft YaHei UI" panose="020B0503020204020204" pitchFamily="34" charset="-122"/>
            </a:endParaRPr>
          </a:p>
        </p:txBody>
      </p:sp>
      <p:sp>
        <p:nvSpPr>
          <p:cNvPr id="2034" name="Google Shape;2034;p85">
            <a:hlinkClick r:id="rId7" action="ppaction://hlinksldjump"/>
          </p:cNvPr>
          <p:cNvSpPr txBox="1">
            <a:spLocks noGrp="1"/>
          </p:cNvSpPr>
          <p:nvPr>
            <p:ph type="title" idx="20"/>
          </p:nvPr>
        </p:nvSpPr>
        <p:spPr>
          <a:xfrm>
            <a:off x="6130025" y="1477675"/>
            <a:ext cx="596400" cy="411300"/>
          </a:xfrm>
          <a:prstGeom prst="rect">
            <a:avLst/>
          </a:prstGeom>
        </p:spPr>
        <p:txBody>
          <a:bodyPr spcFirstLastPara="1" wrap="square" lIns="91425" tIns="118850" rIns="91425" bIns="91425" anchor="ctr" anchorCtr="0">
            <a:noAutofit/>
          </a:bodyPr>
          <a:lstStyle/>
          <a:p>
            <a:pPr marL="0" lvl="0" indent="0" algn="ctr" rtl="0">
              <a:spcBef>
                <a:spcPts val="0"/>
              </a:spcBef>
              <a:spcAft>
                <a:spcPts val="0"/>
              </a:spcAft>
              <a:buNone/>
            </a:pPr>
            <a:r>
              <a:rPr lang="en" dirty="0">
                <a:uFill>
                  <a:noFill/>
                </a:uFill>
                <a:hlinkClick r:id="rId7" action="ppaction://hlinksldjump"/>
              </a:rPr>
              <a:t>05</a:t>
            </a:r>
            <a:endParaRPr dirty="0"/>
          </a:p>
        </p:txBody>
      </p:sp>
      <p:sp>
        <p:nvSpPr>
          <p:cNvPr id="2035" name="Google Shape;2035;p85">
            <a:hlinkClick r:id="rId8" action="ppaction://hlinksldjump"/>
          </p:cNvPr>
          <p:cNvSpPr txBox="1">
            <a:spLocks noGrp="1"/>
          </p:cNvSpPr>
          <p:nvPr>
            <p:ph type="title" idx="21"/>
          </p:nvPr>
        </p:nvSpPr>
        <p:spPr>
          <a:xfrm>
            <a:off x="6258889" y="3014373"/>
            <a:ext cx="596400" cy="411300"/>
          </a:xfrm>
          <a:prstGeom prst="rect">
            <a:avLst/>
          </a:prstGeom>
        </p:spPr>
        <p:txBody>
          <a:bodyPr spcFirstLastPara="1" wrap="square" lIns="91425" tIns="118850" rIns="91425" bIns="91425" anchor="ctr" anchorCtr="0">
            <a:noAutofit/>
          </a:bodyPr>
          <a:lstStyle/>
          <a:p>
            <a:pPr marL="0" lvl="0" indent="0" algn="ctr" rtl="0">
              <a:spcBef>
                <a:spcPts val="0"/>
              </a:spcBef>
              <a:spcAft>
                <a:spcPts val="0"/>
              </a:spcAft>
              <a:buNone/>
            </a:pPr>
            <a:r>
              <a:rPr lang="en" dirty="0">
                <a:uFill>
                  <a:noFill/>
                </a:uFill>
                <a:hlinkClick r:id="rId8" action="ppaction://hlinksldjump"/>
              </a:rPr>
              <a:t>06</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6"/>
                                        </p:tgtEl>
                                        <p:attrNameLst>
                                          <p:attrName>style.visibility</p:attrName>
                                        </p:attrNameLst>
                                      </p:cBhvr>
                                      <p:to>
                                        <p:strVal val="visible"/>
                                      </p:to>
                                    </p:set>
                                    <p:animEffect transition="in" filter="fade">
                                      <p:cBhvr>
                                        <p:cTn id="7" dur="1000"/>
                                        <p:tgtEl>
                                          <p:spTgt spid="20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28"/>
                                        </p:tgtEl>
                                        <p:attrNameLst>
                                          <p:attrName>style.visibility</p:attrName>
                                        </p:attrNameLst>
                                      </p:cBhvr>
                                      <p:to>
                                        <p:strVal val="visible"/>
                                      </p:to>
                                    </p:set>
                                    <p:animEffect transition="in" filter="fade">
                                      <p:cBhvr>
                                        <p:cTn id="11" dur="1000"/>
                                        <p:tgtEl>
                                          <p:spTgt spid="202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27"/>
                                        </p:tgtEl>
                                        <p:attrNameLst>
                                          <p:attrName>style.visibility</p:attrName>
                                        </p:attrNameLst>
                                      </p:cBhvr>
                                      <p:to>
                                        <p:strVal val="visible"/>
                                      </p:to>
                                    </p:set>
                                    <p:animEffect transition="in" filter="fade">
                                      <p:cBhvr>
                                        <p:cTn id="15" dur="1000"/>
                                        <p:tgtEl>
                                          <p:spTgt spid="202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29"/>
                                        </p:tgtEl>
                                        <p:attrNameLst>
                                          <p:attrName>style.visibility</p:attrName>
                                        </p:attrNameLst>
                                      </p:cBhvr>
                                      <p:to>
                                        <p:strVal val="visible"/>
                                      </p:to>
                                    </p:set>
                                    <p:animEffect transition="in" filter="fade">
                                      <p:cBhvr>
                                        <p:cTn id="19" dur="1000"/>
                                        <p:tgtEl>
                                          <p:spTgt spid="202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034"/>
                                        </p:tgtEl>
                                        <p:attrNameLst>
                                          <p:attrName>style.visibility</p:attrName>
                                        </p:attrNameLst>
                                      </p:cBhvr>
                                      <p:to>
                                        <p:strVal val="visible"/>
                                      </p:to>
                                    </p:set>
                                    <p:animEffect transition="in" filter="fade">
                                      <p:cBhvr>
                                        <p:cTn id="23" dur="1000"/>
                                        <p:tgtEl>
                                          <p:spTgt spid="2034"/>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035"/>
                                        </p:tgtEl>
                                        <p:attrNameLst>
                                          <p:attrName>style.visibility</p:attrName>
                                        </p:attrNameLst>
                                      </p:cBhvr>
                                      <p:to>
                                        <p:strVal val="visible"/>
                                      </p:to>
                                    </p:set>
                                    <p:animEffect transition="in" filter="fade">
                                      <p:cBhvr>
                                        <p:cTn id="27" dur="1000"/>
                                        <p:tgtEl>
                                          <p:spTgt spid="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89"/>
        <p:cNvGrpSpPr/>
        <p:nvPr/>
      </p:nvGrpSpPr>
      <p:grpSpPr>
        <a:xfrm>
          <a:off x="0" y="0"/>
          <a:ext cx="0" cy="0"/>
          <a:chOff x="0" y="0"/>
          <a:chExt cx="0" cy="0"/>
        </a:xfrm>
      </p:grpSpPr>
      <p:sp>
        <p:nvSpPr>
          <p:cNvPr id="2090" name="Google Shape;2090;p92"/>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p>
            <a:pPr lvl="0"/>
            <a:r>
              <a:rPr lang="zh-TW" altLang="en-US" sz="6000" dirty="0">
                <a:latin typeface="Microsoft YaHei UI" panose="020B0503020204020204" pitchFamily="34" charset="-122"/>
                <a:ea typeface="Microsoft YaHei UI" panose="020B0503020204020204" pitchFamily="34" charset="-122"/>
              </a:rPr>
              <a:t>摘要</a:t>
            </a:r>
            <a:endParaRPr sz="6000" dirty="0">
              <a:solidFill>
                <a:schemeClr val="accent2"/>
              </a:solidFill>
              <a:latin typeface="Microsoft YaHei UI" panose="020B0503020204020204" pitchFamily="34" charset="-122"/>
              <a:ea typeface="Microsoft YaHei UI" panose="020B0503020204020204" pitchFamily="34" charset="-122"/>
            </a:endParaRPr>
          </a:p>
        </p:txBody>
      </p:sp>
      <p:sp>
        <p:nvSpPr>
          <p:cNvPr id="2091" name="Google Shape;2091;p92"/>
          <p:cNvSpPr txBox="1">
            <a:spLocks noGrp="1"/>
          </p:cNvSpPr>
          <p:nvPr>
            <p:ph type="title" idx="2"/>
          </p:nvPr>
        </p:nvSpPr>
        <p:spPr>
          <a:xfrm>
            <a:off x="2019300" y="914400"/>
            <a:ext cx="5105400" cy="121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sp>
        <p:nvSpPr>
          <p:cNvPr id="2092" name="Google Shape;2092;p92"/>
          <p:cNvSpPr/>
          <p:nvPr/>
        </p:nvSpPr>
        <p:spPr>
          <a:xfrm>
            <a:off x="3881688" y="3438625"/>
            <a:ext cx="1380619" cy="52850"/>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92">
            <a:hlinkClick r:id="rId3" action="ppaction://hlinksldjump"/>
          </p:cNvPr>
          <p:cNvSpPr/>
          <p:nvPr/>
        </p:nvSpPr>
        <p:spPr>
          <a:xfrm>
            <a:off x="2577825" y="3950325"/>
            <a:ext cx="1606800" cy="339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accent2"/>
              </a:solidFill>
              <a:latin typeface="Hammersmith One"/>
              <a:ea typeface="Hammersmith One"/>
              <a:cs typeface="Hammersmith One"/>
              <a:sym typeface="Hammersmith One"/>
            </a:endParaRPr>
          </a:p>
        </p:txBody>
      </p:sp>
      <p:sp>
        <p:nvSpPr>
          <p:cNvPr id="2094" name="Google Shape;2094;p92">
            <a:hlinkClick r:id="rId4" action="ppaction://hlinksldjump"/>
          </p:cNvPr>
          <p:cNvSpPr/>
          <p:nvPr/>
        </p:nvSpPr>
        <p:spPr>
          <a:xfrm>
            <a:off x="4959375" y="3950325"/>
            <a:ext cx="1606800" cy="339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accent2"/>
              </a:solidFill>
              <a:latin typeface="Hammersmith One"/>
              <a:ea typeface="Hammersmith One"/>
              <a:cs typeface="Hammersmith One"/>
              <a:sym typeface="Hammersmith One"/>
            </a:endParaRPr>
          </a:p>
        </p:txBody>
      </p:sp>
      <p:sp>
        <p:nvSpPr>
          <p:cNvPr id="2095" name="Google Shape;2095;p92">
            <a:hlinkClick r:id="rId5" action="ppaction://hlinksldjump"/>
          </p:cNvPr>
          <p:cNvSpPr/>
          <p:nvPr/>
        </p:nvSpPr>
        <p:spPr>
          <a:xfrm>
            <a:off x="1392675" y="625900"/>
            <a:ext cx="1606800" cy="339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accent2"/>
              </a:solidFill>
              <a:latin typeface="Hammersmith One"/>
              <a:ea typeface="Hammersmith One"/>
              <a:cs typeface="Hammersmith One"/>
              <a:sym typeface="Hammersmith One"/>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1"/>
                                        </p:tgtEl>
                                        <p:attrNameLst>
                                          <p:attrName>style.visibility</p:attrName>
                                        </p:attrNameLst>
                                      </p:cBhvr>
                                      <p:to>
                                        <p:strVal val="visible"/>
                                      </p:to>
                                    </p:set>
                                    <p:animEffect transition="in" filter="fade">
                                      <p:cBhvr>
                                        <p:cTn id="7" dur="1000"/>
                                        <p:tgtEl>
                                          <p:spTgt spid="20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90"/>
                                        </p:tgtEl>
                                        <p:attrNameLst>
                                          <p:attrName>style.visibility</p:attrName>
                                        </p:attrNameLst>
                                      </p:cBhvr>
                                      <p:to>
                                        <p:strVal val="visible"/>
                                      </p:to>
                                    </p:set>
                                    <p:animEffect transition="in" filter="fade">
                                      <p:cBhvr>
                                        <p:cTn id="11" dur="1000"/>
                                        <p:tgtEl>
                                          <p:spTgt spid="2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8"/>
        <p:cNvGrpSpPr/>
        <p:nvPr/>
      </p:nvGrpSpPr>
      <p:grpSpPr>
        <a:xfrm>
          <a:off x="0" y="0"/>
          <a:ext cx="0" cy="0"/>
          <a:chOff x="0" y="0"/>
          <a:chExt cx="0" cy="0"/>
        </a:xfrm>
      </p:grpSpPr>
      <p:sp>
        <p:nvSpPr>
          <p:cNvPr id="2699" name="Google Shape;2699;p125"/>
          <p:cNvSpPr/>
          <p:nvPr/>
        </p:nvSpPr>
        <p:spPr>
          <a:xfrm flipH="1">
            <a:off x="815419" y="2580469"/>
            <a:ext cx="7759800" cy="163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700" name="Google Shape;2700;p125"/>
          <p:cNvSpPr txBox="1">
            <a:spLocks noGrp="1"/>
          </p:cNvSpPr>
          <p:nvPr>
            <p:ph type="title"/>
          </p:nvPr>
        </p:nvSpPr>
        <p:spPr>
          <a:xfrm>
            <a:off x="774981" y="1263834"/>
            <a:ext cx="7717500" cy="54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4000" dirty="0">
                <a:latin typeface="Microsoft YaHei UI" panose="020B0503020204020204" pitchFamily="34" charset="-122"/>
                <a:ea typeface="Microsoft YaHei UI" panose="020B0503020204020204" pitchFamily="34" charset="-122"/>
              </a:rPr>
              <a:t>摘要</a:t>
            </a:r>
            <a:endParaRPr sz="4000" dirty="0">
              <a:latin typeface="Microsoft YaHei UI" panose="020B0503020204020204" pitchFamily="34" charset="-122"/>
              <a:ea typeface="Microsoft YaHei UI" panose="020B0503020204020204" pitchFamily="34" charset="-122"/>
            </a:endParaRPr>
          </a:p>
        </p:txBody>
      </p:sp>
      <p:sp>
        <p:nvSpPr>
          <p:cNvPr id="2701" name="Google Shape;2701;p125"/>
          <p:cNvSpPr txBox="1"/>
          <p:nvPr/>
        </p:nvSpPr>
        <p:spPr>
          <a:xfrm>
            <a:off x="1291126" y="2728750"/>
            <a:ext cx="20454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200" b="1" dirty="0">
                <a:solidFill>
                  <a:schemeClr val="accent1"/>
                </a:solidFill>
                <a:latin typeface="Microsoft YaHei UI" panose="020B0503020204020204" pitchFamily="34" charset="-122"/>
                <a:ea typeface="Microsoft YaHei UI" panose="020B0503020204020204" pitchFamily="34" charset="-122"/>
                <a:cs typeface="Hammersmith One"/>
                <a:sym typeface="Hammersmith One"/>
              </a:rPr>
              <a:t>文案主題 </a:t>
            </a:r>
            <a:endParaRPr sz="2200" b="1" dirty="0">
              <a:solidFill>
                <a:schemeClr val="accent1"/>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2702" name="Google Shape;2702;p125"/>
          <p:cNvSpPr txBox="1"/>
          <p:nvPr/>
        </p:nvSpPr>
        <p:spPr>
          <a:xfrm>
            <a:off x="1291125" y="3037225"/>
            <a:ext cx="2045400" cy="87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600">
                <a:solidFill>
                  <a:schemeClr val="accent2"/>
                </a:solidFill>
                <a:latin typeface="Manjari"/>
                <a:ea typeface="Manjari"/>
                <a:cs typeface="Manjari"/>
                <a:sym typeface="Manjari"/>
              </a:rPr>
              <a:t>越南河江之旅</a:t>
            </a:r>
            <a:endParaRPr sz="1600" dirty="0">
              <a:solidFill>
                <a:schemeClr val="accent2"/>
              </a:solidFill>
              <a:latin typeface="Manjari"/>
              <a:ea typeface="Manjari"/>
              <a:cs typeface="Manjari"/>
              <a:sym typeface="Manjari"/>
            </a:endParaRPr>
          </a:p>
        </p:txBody>
      </p:sp>
      <p:sp>
        <p:nvSpPr>
          <p:cNvPr id="2703" name="Google Shape;2703;p125"/>
          <p:cNvSpPr txBox="1"/>
          <p:nvPr/>
        </p:nvSpPr>
        <p:spPr>
          <a:xfrm>
            <a:off x="3572196" y="2675113"/>
            <a:ext cx="20454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200" b="1" dirty="0">
                <a:solidFill>
                  <a:schemeClr val="accent1"/>
                </a:solidFill>
                <a:latin typeface="Microsoft YaHei UI" panose="020B0503020204020204" pitchFamily="34" charset="-122"/>
                <a:ea typeface="Microsoft YaHei UI" panose="020B0503020204020204" pitchFamily="34" charset="-122"/>
                <a:cs typeface="Hammersmith One"/>
                <a:sym typeface="Hammersmith One"/>
              </a:rPr>
              <a:t>目標</a:t>
            </a:r>
            <a:endParaRPr sz="2200" b="1" dirty="0">
              <a:solidFill>
                <a:schemeClr val="accent1"/>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2704" name="Google Shape;2704;p125"/>
          <p:cNvSpPr txBox="1"/>
          <p:nvPr/>
        </p:nvSpPr>
        <p:spPr>
          <a:xfrm>
            <a:off x="3448710" y="3162067"/>
            <a:ext cx="2493219" cy="87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ltLang="zh-TW" sz="1200" dirty="0">
                <a:solidFill>
                  <a:schemeClr val="accent2"/>
                </a:solidFill>
                <a:latin typeface="Manjari"/>
                <a:ea typeface="Manjari"/>
                <a:cs typeface="Manjari"/>
                <a:sym typeface="Manjari"/>
              </a:rPr>
              <a:t>1.</a:t>
            </a:r>
            <a:r>
              <a:rPr lang="zh-TW" altLang="en-US" sz="1200" dirty="0">
                <a:solidFill>
                  <a:schemeClr val="accent2"/>
                </a:solidFill>
                <a:latin typeface="Manjari"/>
                <a:ea typeface="Manjari"/>
                <a:cs typeface="Manjari"/>
                <a:sym typeface="Manjari"/>
              </a:rPr>
              <a:t>向台灣介紹越南河江的美景</a:t>
            </a:r>
            <a:endParaRPr lang="en-US" altLang="zh-TW" sz="1200" dirty="0">
              <a:solidFill>
                <a:schemeClr val="accent2"/>
              </a:solidFill>
              <a:latin typeface="Manjari"/>
              <a:ea typeface="Manjari"/>
              <a:cs typeface="Manjari"/>
              <a:sym typeface="Manjari"/>
            </a:endParaRPr>
          </a:p>
          <a:p>
            <a:pPr marL="0" lvl="0" indent="0" rtl="0">
              <a:spcBef>
                <a:spcPts val="0"/>
              </a:spcBef>
              <a:spcAft>
                <a:spcPts val="0"/>
              </a:spcAft>
              <a:buNone/>
            </a:pPr>
            <a:r>
              <a:rPr lang="en-US" sz="1200" dirty="0">
                <a:solidFill>
                  <a:schemeClr val="accent2"/>
                </a:solidFill>
                <a:latin typeface="Manjari"/>
                <a:ea typeface="Manjari"/>
                <a:cs typeface="Manjari"/>
                <a:sym typeface="Manjari"/>
              </a:rPr>
              <a:t>2.</a:t>
            </a:r>
            <a:r>
              <a:rPr lang="zh-TW" altLang="en-US" sz="1200" dirty="0">
                <a:solidFill>
                  <a:schemeClr val="accent2"/>
                </a:solidFill>
                <a:latin typeface="Manjari"/>
                <a:ea typeface="Manjari"/>
                <a:cs typeface="Manjari"/>
                <a:sym typeface="Manjari"/>
              </a:rPr>
              <a:t>吸引台灣旅客來到目的地</a:t>
            </a:r>
            <a:endParaRPr lang="en-US" altLang="zh-TW" sz="1200" dirty="0">
              <a:solidFill>
                <a:schemeClr val="accent2"/>
              </a:solidFill>
              <a:latin typeface="Manjari"/>
              <a:ea typeface="Manjari"/>
              <a:cs typeface="Manjari"/>
              <a:sym typeface="Manjari"/>
            </a:endParaRPr>
          </a:p>
          <a:p>
            <a:pPr marL="0" lvl="0" indent="0" rtl="0">
              <a:spcBef>
                <a:spcPts val="0"/>
              </a:spcBef>
              <a:spcAft>
                <a:spcPts val="0"/>
              </a:spcAft>
              <a:buNone/>
            </a:pPr>
            <a:r>
              <a:rPr lang="en-US" sz="1200" dirty="0">
                <a:solidFill>
                  <a:schemeClr val="accent2"/>
                </a:solidFill>
                <a:latin typeface="Manjari"/>
                <a:ea typeface="Manjari"/>
                <a:cs typeface="Manjari"/>
                <a:sym typeface="Manjari"/>
              </a:rPr>
              <a:t>3.</a:t>
            </a:r>
            <a:r>
              <a:rPr lang="zh-TW" altLang="en-US" sz="1200" dirty="0">
                <a:solidFill>
                  <a:schemeClr val="accent2"/>
                </a:solidFill>
                <a:latin typeface="Manjari"/>
                <a:ea typeface="Manjari"/>
                <a:cs typeface="Manjari"/>
                <a:sym typeface="Manjari"/>
              </a:rPr>
              <a:t>帶來給台灣旅客一程美好旅遊</a:t>
            </a:r>
            <a:endParaRPr lang="en-US" altLang="zh-TW" sz="1200" dirty="0">
              <a:solidFill>
                <a:schemeClr val="accent2"/>
              </a:solidFill>
              <a:latin typeface="Manjari"/>
              <a:ea typeface="Manjari"/>
              <a:cs typeface="Manjari"/>
              <a:sym typeface="Manjari"/>
            </a:endParaRPr>
          </a:p>
          <a:p>
            <a:pPr marL="0" lvl="0" indent="0" rtl="0">
              <a:spcBef>
                <a:spcPts val="0"/>
              </a:spcBef>
              <a:spcAft>
                <a:spcPts val="0"/>
              </a:spcAft>
              <a:buNone/>
            </a:pPr>
            <a:r>
              <a:rPr lang="en-US" sz="1200" dirty="0">
                <a:solidFill>
                  <a:schemeClr val="accent2"/>
                </a:solidFill>
                <a:latin typeface="Manjari"/>
                <a:ea typeface="Manjari"/>
                <a:cs typeface="Manjari"/>
                <a:sym typeface="Manjari"/>
              </a:rPr>
              <a:t>4.</a:t>
            </a:r>
            <a:r>
              <a:rPr lang="zh-TW" altLang="en-US" sz="1200" dirty="0">
                <a:solidFill>
                  <a:schemeClr val="accent2"/>
                </a:solidFill>
                <a:latin typeface="Manjari"/>
                <a:ea typeface="Manjari"/>
                <a:cs typeface="Manjari"/>
                <a:sym typeface="Manjari"/>
              </a:rPr>
              <a:t>增加越南（河江）</a:t>
            </a:r>
            <a:r>
              <a:rPr lang="zh-CN" altLang="en-US" sz="1200" dirty="0">
                <a:solidFill>
                  <a:schemeClr val="accent2"/>
                </a:solidFill>
                <a:latin typeface="Manjari"/>
                <a:ea typeface="Manjari"/>
                <a:cs typeface="Manjari"/>
                <a:sym typeface="Manjari"/>
              </a:rPr>
              <a:t>遊客</a:t>
            </a:r>
            <a:r>
              <a:rPr lang="zh-TW" altLang="en-US" sz="1200" dirty="0">
                <a:solidFill>
                  <a:schemeClr val="accent2"/>
                </a:solidFill>
                <a:latin typeface="Manjari"/>
                <a:ea typeface="Manjari"/>
                <a:cs typeface="Manjari"/>
                <a:sym typeface="Manjari"/>
              </a:rPr>
              <a:t>率</a:t>
            </a:r>
            <a:endParaRPr sz="1600" dirty="0">
              <a:solidFill>
                <a:schemeClr val="accent2"/>
              </a:solidFill>
              <a:latin typeface="Manjari"/>
              <a:ea typeface="Manjari"/>
              <a:cs typeface="Manjari"/>
              <a:sym typeface="Manjari"/>
            </a:endParaRPr>
          </a:p>
        </p:txBody>
      </p:sp>
      <p:sp>
        <p:nvSpPr>
          <p:cNvPr id="2705" name="Google Shape;2705;p125"/>
          <p:cNvSpPr txBox="1"/>
          <p:nvPr/>
        </p:nvSpPr>
        <p:spPr>
          <a:xfrm>
            <a:off x="5807476" y="2723650"/>
            <a:ext cx="2235278"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200" b="1" dirty="0">
                <a:solidFill>
                  <a:schemeClr val="accent1"/>
                </a:solidFill>
                <a:latin typeface="Microsoft YaHei UI" panose="020B0503020204020204" pitchFamily="34" charset="-122"/>
                <a:ea typeface="Microsoft YaHei UI" panose="020B0503020204020204" pitchFamily="34" charset="-122"/>
                <a:cs typeface="Hammersmith One"/>
                <a:sym typeface="Hammersmith One"/>
              </a:rPr>
              <a:t>理念和預期影響 </a:t>
            </a:r>
          </a:p>
        </p:txBody>
      </p:sp>
      <p:sp>
        <p:nvSpPr>
          <p:cNvPr id="2706" name="Google Shape;2706;p125"/>
          <p:cNvSpPr txBox="1"/>
          <p:nvPr/>
        </p:nvSpPr>
        <p:spPr>
          <a:xfrm>
            <a:off x="5871864" y="3162066"/>
            <a:ext cx="2331421" cy="1011171"/>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200" dirty="0">
                <a:solidFill>
                  <a:schemeClr val="accent2"/>
                </a:solidFill>
                <a:latin typeface="Manjari"/>
                <a:ea typeface="Manjari"/>
                <a:cs typeface="Manjari"/>
                <a:sym typeface="Manjari"/>
              </a:rPr>
              <a:t>1.</a:t>
            </a:r>
            <a:r>
              <a:rPr lang="zh-TW" altLang="en-US" sz="1200" dirty="0">
                <a:solidFill>
                  <a:schemeClr val="accent2"/>
                </a:solidFill>
                <a:latin typeface="Manjari"/>
                <a:ea typeface="Manjari"/>
                <a:cs typeface="Manjari"/>
                <a:sym typeface="Manjari"/>
              </a:rPr>
              <a:t>本文的重點是向台灣介紹越南河江省旅遊</a:t>
            </a:r>
            <a:endParaRPr lang="en-US" altLang="zh-TW" sz="1200" dirty="0">
              <a:solidFill>
                <a:schemeClr val="accent2"/>
              </a:solidFill>
              <a:latin typeface="Manjari"/>
              <a:ea typeface="Manjari"/>
              <a:cs typeface="Manjari"/>
              <a:sym typeface="Manjari"/>
            </a:endParaRPr>
          </a:p>
          <a:p>
            <a:pPr marL="0" lvl="0" indent="0" rtl="0">
              <a:spcBef>
                <a:spcPts val="0"/>
              </a:spcBef>
              <a:spcAft>
                <a:spcPts val="0"/>
              </a:spcAft>
              <a:buNone/>
            </a:pPr>
            <a:r>
              <a:rPr lang="en-US" sz="1200" dirty="0">
                <a:solidFill>
                  <a:schemeClr val="accent2"/>
                </a:solidFill>
                <a:latin typeface="Manjari"/>
                <a:ea typeface="Manjari"/>
                <a:cs typeface="Manjari"/>
                <a:sym typeface="Manjari"/>
              </a:rPr>
              <a:t>2.</a:t>
            </a:r>
            <a:r>
              <a:rPr lang="zh-TW" altLang="en-US" sz="1200" dirty="0">
                <a:solidFill>
                  <a:schemeClr val="accent2"/>
                </a:solidFill>
                <a:latin typeface="Manjari"/>
                <a:ea typeface="Manjari"/>
                <a:cs typeface="Manjari"/>
                <a:sym typeface="Manjari"/>
              </a:rPr>
              <a:t>預期影響：推廣到台灣旅客越南美麗旅遊目的。</a:t>
            </a:r>
          </a:p>
          <a:p>
            <a:pPr marL="0" lvl="0" indent="0" rtl="0">
              <a:spcBef>
                <a:spcPts val="0"/>
              </a:spcBef>
              <a:spcAft>
                <a:spcPts val="0"/>
              </a:spcAft>
              <a:buNone/>
            </a:pPr>
            <a:r>
              <a:rPr lang="zh-TW" altLang="en-US" sz="1200" dirty="0">
                <a:solidFill>
                  <a:schemeClr val="accent2"/>
                </a:solidFill>
                <a:latin typeface="Manjari"/>
                <a:ea typeface="Manjari"/>
                <a:cs typeface="Manjari"/>
                <a:sym typeface="Manjari"/>
              </a:rPr>
              <a:t>曾加越南旅遊率</a:t>
            </a:r>
            <a:endParaRPr sz="1200" dirty="0">
              <a:solidFill>
                <a:schemeClr val="accent2"/>
              </a:solidFill>
              <a:latin typeface="Manjari"/>
              <a:ea typeface="Manjari"/>
              <a:cs typeface="Manjari"/>
              <a:sym typeface="Manjari"/>
            </a:endParaRPr>
          </a:p>
        </p:txBody>
      </p:sp>
      <p:grpSp>
        <p:nvGrpSpPr>
          <p:cNvPr id="2708" name="Google Shape;2708;p125"/>
          <p:cNvGrpSpPr/>
          <p:nvPr/>
        </p:nvGrpSpPr>
        <p:grpSpPr>
          <a:xfrm>
            <a:off x="6659874" y="1921530"/>
            <a:ext cx="234691" cy="319937"/>
            <a:chOff x="1919675" y="238125"/>
            <a:chExt cx="3761075" cy="5219200"/>
          </a:xfrm>
        </p:grpSpPr>
        <p:sp>
          <p:nvSpPr>
            <p:cNvPr id="2709" name="Google Shape;2709;p125"/>
            <p:cNvSpPr/>
            <p:nvPr/>
          </p:nvSpPr>
          <p:spPr>
            <a:xfrm>
              <a:off x="1919675" y="238125"/>
              <a:ext cx="3761075" cy="5219200"/>
            </a:xfrm>
            <a:custGeom>
              <a:avLst/>
              <a:gdLst/>
              <a:ahLst/>
              <a:cxnLst/>
              <a:rect l="l" t="t" r="r" b="b"/>
              <a:pathLst>
                <a:path w="150443" h="208768" extrusionOk="0">
                  <a:moveTo>
                    <a:pt x="41721" y="167046"/>
                  </a:moveTo>
                  <a:lnTo>
                    <a:pt x="41721" y="187890"/>
                  </a:lnTo>
                  <a:lnTo>
                    <a:pt x="20877" y="167046"/>
                  </a:lnTo>
                  <a:close/>
                  <a:moveTo>
                    <a:pt x="138211" y="12232"/>
                  </a:moveTo>
                  <a:lnTo>
                    <a:pt x="138211" y="196535"/>
                  </a:lnTo>
                  <a:lnTo>
                    <a:pt x="53953" y="196535"/>
                  </a:lnTo>
                  <a:lnTo>
                    <a:pt x="53953" y="160946"/>
                  </a:lnTo>
                  <a:cubicBezTo>
                    <a:pt x="53953" y="157554"/>
                    <a:pt x="51213" y="154814"/>
                    <a:pt x="47821" y="154814"/>
                  </a:cubicBezTo>
                  <a:lnTo>
                    <a:pt x="12233" y="154814"/>
                  </a:lnTo>
                  <a:lnTo>
                    <a:pt x="12233" y="12232"/>
                  </a:lnTo>
                  <a:close/>
                  <a:moveTo>
                    <a:pt x="10178" y="0"/>
                  </a:moveTo>
                  <a:cubicBezTo>
                    <a:pt x="4567" y="0"/>
                    <a:pt x="0" y="4567"/>
                    <a:pt x="0" y="10210"/>
                  </a:cubicBezTo>
                  <a:cubicBezTo>
                    <a:pt x="0" y="10634"/>
                    <a:pt x="0" y="156836"/>
                    <a:pt x="0" y="160946"/>
                  </a:cubicBezTo>
                  <a:cubicBezTo>
                    <a:pt x="0" y="162447"/>
                    <a:pt x="555" y="163915"/>
                    <a:pt x="1599" y="165057"/>
                  </a:cubicBezTo>
                  <a:cubicBezTo>
                    <a:pt x="1957" y="165481"/>
                    <a:pt x="41362" y="204951"/>
                    <a:pt x="42667" y="205929"/>
                  </a:cubicBezTo>
                  <a:cubicBezTo>
                    <a:pt x="43776" y="207625"/>
                    <a:pt x="45668" y="208767"/>
                    <a:pt x="47821" y="208767"/>
                  </a:cubicBezTo>
                  <a:lnTo>
                    <a:pt x="140266" y="208767"/>
                  </a:lnTo>
                  <a:cubicBezTo>
                    <a:pt x="145876" y="208767"/>
                    <a:pt x="150443" y="204200"/>
                    <a:pt x="150443" y="198557"/>
                  </a:cubicBezTo>
                  <a:lnTo>
                    <a:pt x="150443" y="10177"/>
                  </a:lnTo>
                  <a:cubicBezTo>
                    <a:pt x="150443" y="4567"/>
                    <a:pt x="145876" y="0"/>
                    <a:pt x="140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25"/>
            <p:cNvSpPr/>
            <p:nvPr/>
          </p:nvSpPr>
          <p:spPr>
            <a:xfrm>
              <a:off x="2752300" y="1367275"/>
              <a:ext cx="1073200" cy="1217325"/>
            </a:xfrm>
            <a:custGeom>
              <a:avLst/>
              <a:gdLst/>
              <a:ahLst/>
              <a:cxnLst/>
              <a:rect l="l" t="t" r="r" b="b"/>
              <a:pathLst>
                <a:path w="42928" h="48693" extrusionOk="0">
                  <a:moveTo>
                    <a:pt x="21692" y="21868"/>
                  </a:moveTo>
                  <a:lnTo>
                    <a:pt x="23813" y="27511"/>
                  </a:lnTo>
                  <a:lnTo>
                    <a:pt x="19539" y="27511"/>
                  </a:lnTo>
                  <a:lnTo>
                    <a:pt x="21692" y="21868"/>
                  </a:lnTo>
                  <a:close/>
                  <a:moveTo>
                    <a:pt x="21703" y="0"/>
                  </a:moveTo>
                  <a:cubicBezTo>
                    <a:pt x="19074" y="0"/>
                    <a:pt x="16442" y="1444"/>
                    <a:pt x="15266" y="4318"/>
                  </a:cubicBezTo>
                  <a:cubicBezTo>
                    <a:pt x="15266" y="4351"/>
                    <a:pt x="15234" y="4416"/>
                    <a:pt x="15234" y="4449"/>
                  </a:cubicBezTo>
                  <a:lnTo>
                    <a:pt x="1533" y="40396"/>
                  </a:lnTo>
                  <a:cubicBezTo>
                    <a:pt x="0" y="44408"/>
                    <a:pt x="2968" y="48681"/>
                    <a:pt x="7242" y="48681"/>
                  </a:cubicBezTo>
                  <a:cubicBezTo>
                    <a:pt x="9721" y="48681"/>
                    <a:pt x="12037" y="47181"/>
                    <a:pt x="12950" y="44767"/>
                  </a:cubicBezTo>
                  <a:lnTo>
                    <a:pt x="14875" y="39744"/>
                  </a:lnTo>
                  <a:lnTo>
                    <a:pt x="28412" y="39744"/>
                  </a:lnTo>
                  <a:lnTo>
                    <a:pt x="30304" y="44734"/>
                  </a:lnTo>
                  <a:cubicBezTo>
                    <a:pt x="31238" y="47182"/>
                    <a:pt x="33557" y="48693"/>
                    <a:pt x="36024" y="48693"/>
                  </a:cubicBezTo>
                  <a:cubicBezTo>
                    <a:pt x="36747" y="48693"/>
                    <a:pt x="37481" y="48563"/>
                    <a:pt x="38198" y="48290"/>
                  </a:cubicBezTo>
                  <a:cubicBezTo>
                    <a:pt x="41362" y="47116"/>
                    <a:pt x="42928" y="43560"/>
                    <a:pt x="41753" y="40429"/>
                  </a:cubicBezTo>
                  <a:lnTo>
                    <a:pt x="28184" y="4481"/>
                  </a:lnTo>
                  <a:cubicBezTo>
                    <a:pt x="28151" y="4416"/>
                    <a:pt x="28151" y="4351"/>
                    <a:pt x="28118" y="4318"/>
                  </a:cubicBezTo>
                  <a:cubicBezTo>
                    <a:pt x="26946" y="1436"/>
                    <a:pt x="24326" y="0"/>
                    <a:pt x="21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25"/>
            <p:cNvSpPr/>
            <p:nvPr/>
          </p:nvSpPr>
          <p:spPr>
            <a:xfrm>
              <a:off x="3794500" y="858700"/>
              <a:ext cx="1025100" cy="1025100"/>
            </a:xfrm>
            <a:custGeom>
              <a:avLst/>
              <a:gdLst/>
              <a:ahLst/>
              <a:cxnLst/>
              <a:rect l="l" t="t" r="r" b="b"/>
              <a:pathLst>
                <a:path w="41004" h="41004" extrusionOk="0">
                  <a:moveTo>
                    <a:pt x="20681" y="1"/>
                  </a:moveTo>
                  <a:cubicBezTo>
                    <a:pt x="17289" y="1"/>
                    <a:pt x="14549" y="2741"/>
                    <a:pt x="14549" y="6101"/>
                  </a:cubicBezTo>
                  <a:lnTo>
                    <a:pt x="14549" y="14223"/>
                  </a:lnTo>
                  <a:lnTo>
                    <a:pt x="6133" y="14223"/>
                  </a:lnTo>
                  <a:cubicBezTo>
                    <a:pt x="2740" y="14223"/>
                    <a:pt x="0" y="16963"/>
                    <a:pt x="0" y="20323"/>
                  </a:cubicBezTo>
                  <a:cubicBezTo>
                    <a:pt x="0" y="23715"/>
                    <a:pt x="2740" y="26455"/>
                    <a:pt x="6133" y="26455"/>
                  </a:cubicBezTo>
                  <a:lnTo>
                    <a:pt x="14549" y="26455"/>
                  </a:lnTo>
                  <a:lnTo>
                    <a:pt x="14549" y="34904"/>
                  </a:lnTo>
                  <a:cubicBezTo>
                    <a:pt x="14549" y="38264"/>
                    <a:pt x="17289" y="41004"/>
                    <a:pt x="20681" y="41004"/>
                  </a:cubicBezTo>
                  <a:cubicBezTo>
                    <a:pt x="24041" y="41004"/>
                    <a:pt x="26781" y="38264"/>
                    <a:pt x="26781" y="34904"/>
                  </a:cubicBezTo>
                  <a:lnTo>
                    <a:pt x="26781" y="26455"/>
                  </a:lnTo>
                  <a:lnTo>
                    <a:pt x="34903" y="26455"/>
                  </a:lnTo>
                  <a:cubicBezTo>
                    <a:pt x="38263" y="26455"/>
                    <a:pt x="41003" y="23715"/>
                    <a:pt x="41003" y="20323"/>
                  </a:cubicBezTo>
                  <a:cubicBezTo>
                    <a:pt x="41003" y="16963"/>
                    <a:pt x="38263" y="14223"/>
                    <a:pt x="34903" y="14223"/>
                  </a:cubicBezTo>
                  <a:lnTo>
                    <a:pt x="26781" y="14223"/>
                  </a:lnTo>
                  <a:lnTo>
                    <a:pt x="26781" y="6101"/>
                  </a:lnTo>
                  <a:cubicBezTo>
                    <a:pt x="26781" y="2741"/>
                    <a:pt x="24041" y="1"/>
                    <a:pt x="2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25"/>
            <p:cNvSpPr/>
            <p:nvPr/>
          </p:nvSpPr>
          <p:spPr>
            <a:xfrm>
              <a:off x="2689500" y="3071975"/>
              <a:ext cx="2222250" cy="305825"/>
            </a:xfrm>
            <a:custGeom>
              <a:avLst/>
              <a:gdLst/>
              <a:ahLst/>
              <a:cxnLst/>
              <a:rect l="l" t="t" r="r" b="b"/>
              <a:pathLst>
                <a:path w="88890" h="12233" extrusionOk="0">
                  <a:moveTo>
                    <a:pt x="6100" y="0"/>
                  </a:moveTo>
                  <a:cubicBezTo>
                    <a:pt x="2708" y="0"/>
                    <a:pt x="0" y="2740"/>
                    <a:pt x="0" y="6133"/>
                  </a:cubicBezTo>
                  <a:cubicBezTo>
                    <a:pt x="0" y="9492"/>
                    <a:pt x="2708" y="12232"/>
                    <a:pt x="6100" y="12232"/>
                  </a:cubicBezTo>
                  <a:lnTo>
                    <a:pt x="82757" y="12232"/>
                  </a:lnTo>
                  <a:cubicBezTo>
                    <a:pt x="86149" y="12232"/>
                    <a:pt x="88889" y="9492"/>
                    <a:pt x="88889" y="6133"/>
                  </a:cubicBezTo>
                  <a:cubicBezTo>
                    <a:pt x="88889" y="2740"/>
                    <a:pt x="86149" y="0"/>
                    <a:pt x="82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25"/>
            <p:cNvSpPr/>
            <p:nvPr/>
          </p:nvSpPr>
          <p:spPr>
            <a:xfrm>
              <a:off x="3647700" y="4108450"/>
              <a:ext cx="1264050" cy="305850"/>
            </a:xfrm>
            <a:custGeom>
              <a:avLst/>
              <a:gdLst/>
              <a:ahLst/>
              <a:cxnLst/>
              <a:rect l="l" t="t" r="r" b="b"/>
              <a:pathLst>
                <a:path w="50562" h="12234" extrusionOk="0">
                  <a:moveTo>
                    <a:pt x="6101" y="1"/>
                  </a:moveTo>
                  <a:cubicBezTo>
                    <a:pt x="2741" y="1"/>
                    <a:pt x="1" y="2741"/>
                    <a:pt x="1" y="6133"/>
                  </a:cubicBezTo>
                  <a:cubicBezTo>
                    <a:pt x="1" y="9493"/>
                    <a:pt x="2741" y="12233"/>
                    <a:pt x="6101" y="12233"/>
                  </a:cubicBezTo>
                  <a:lnTo>
                    <a:pt x="44429" y="12233"/>
                  </a:lnTo>
                  <a:cubicBezTo>
                    <a:pt x="47821" y="12233"/>
                    <a:pt x="50561" y="9493"/>
                    <a:pt x="50561" y="6133"/>
                  </a:cubicBezTo>
                  <a:cubicBezTo>
                    <a:pt x="50561" y="2741"/>
                    <a:pt x="47821" y="1"/>
                    <a:pt x="44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5" name="Google Shape;2715;p125"/>
          <p:cNvSpPr/>
          <p:nvPr/>
        </p:nvSpPr>
        <p:spPr>
          <a:xfrm>
            <a:off x="2153850" y="1921463"/>
            <a:ext cx="319937" cy="320084"/>
          </a:xfrm>
          <a:custGeom>
            <a:avLst/>
            <a:gdLst/>
            <a:ahLst/>
            <a:cxnLst/>
            <a:rect l="l" t="t" r="r" b="b"/>
            <a:pathLst>
              <a:path w="208768" h="210236" extrusionOk="0">
                <a:moveTo>
                  <a:pt x="56628" y="14092"/>
                </a:moveTo>
                <a:cubicBezTo>
                  <a:pt x="63935" y="14092"/>
                  <a:pt x="69872" y="19996"/>
                  <a:pt x="69872" y="27303"/>
                </a:cubicBezTo>
                <a:lnTo>
                  <a:pt x="69872" y="38427"/>
                </a:lnTo>
                <a:cubicBezTo>
                  <a:pt x="65533" y="37383"/>
                  <a:pt x="61089" y="36861"/>
                  <a:pt x="56644" y="36861"/>
                </a:cubicBezTo>
                <a:cubicBezTo>
                  <a:pt x="52200" y="36861"/>
                  <a:pt x="47755" y="37383"/>
                  <a:pt x="43417" y="38427"/>
                </a:cubicBezTo>
                <a:lnTo>
                  <a:pt x="43417" y="27303"/>
                </a:lnTo>
                <a:cubicBezTo>
                  <a:pt x="43417" y="20029"/>
                  <a:pt x="49354" y="14092"/>
                  <a:pt x="56628" y="14092"/>
                </a:cubicBezTo>
                <a:close/>
                <a:moveTo>
                  <a:pt x="81811" y="23715"/>
                </a:moveTo>
                <a:lnTo>
                  <a:pt x="142320" y="49583"/>
                </a:lnTo>
                <a:cubicBezTo>
                  <a:pt x="139646" y="52649"/>
                  <a:pt x="137656" y="56302"/>
                  <a:pt x="136645" y="60380"/>
                </a:cubicBezTo>
                <a:lnTo>
                  <a:pt x="82072" y="37089"/>
                </a:lnTo>
                <a:cubicBezTo>
                  <a:pt x="82006" y="28021"/>
                  <a:pt x="82235" y="26618"/>
                  <a:pt x="81811" y="23715"/>
                </a:cubicBezTo>
                <a:close/>
                <a:moveTo>
                  <a:pt x="161664" y="53040"/>
                </a:moveTo>
                <a:cubicBezTo>
                  <a:pt x="169167" y="53040"/>
                  <a:pt x="175267" y="59140"/>
                  <a:pt x="175267" y="66643"/>
                </a:cubicBezTo>
                <a:cubicBezTo>
                  <a:pt x="175267" y="74579"/>
                  <a:pt x="168703" y="80209"/>
                  <a:pt x="161629" y="80209"/>
                </a:cubicBezTo>
                <a:cubicBezTo>
                  <a:pt x="159602" y="80209"/>
                  <a:pt x="157533" y="79747"/>
                  <a:pt x="155564" y="78745"/>
                </a:cubicBezTo>
                <a:cubicBezTo>
                  <a:pt x="151128" y="76527"/>
                  <a:pt x="148094" y="71927"/>
                  <a:pt x="148094" y="66643"/>
                </a:cubicBezTo>
                <a:cubicBezTo>
                  <a:pt x="148094" y="59140"/>
                  <a:pt x="154194" y="53040"/>
                  <a:pt x="161664" y="53040"/>
                </a:cubicBezTo>
                <a:close/>
                <a:moveTo>
                  <a:pt x="56425" y="49004"/>
                </a:moveTo>
                <a:cubicBezTo>
                  <a:pt x="79517" y="49004"/>
                  <a:pt x="101056" y="67435"/>
                  <a:pt x="101056" y="93522"/>
                </a:cubicBezTo>
                <a:lnTo>
                  <a:pt x="101056" y="95870"/>
                </a:lnTo>
                <a:lnTo>
                  <a:pt x="12200" y="95870"/>
                </a:lnTo>
                <a:cubicBezTo>
                  <a:pt x="12363" y="95283"/>
                  <a:pt x="10145" y="71862"/>
                  <a:pt x="31217" y="57085"/>
                </a:cubicBezTo>
                <a:cubicBezTo>
                  <a:pt x="39161" y="51517"/>
                  <a:pt x="47898" y="49004"/>
                  <a:pt x="56425" y="49004"/>
                </a:cubicBezTo>
                <a:close/>
                <a:moveTo>
                  <a:pt x="167797" y="91695"/>
                </a:moveTo>
                <a:lnTo>
                  <a:pt x="167797" y="163002"/>
                </a:lnTo>
                <a:lnTo>
                  <a:pt x="155564" y="163002"/>
                </a:lnTo>
                <a:lnTo>
                  <a:pt x="155564" y="91695"/>
                </a:lnTo>
                <a:cubicBezTo>
                  <a:pt x="157554" y="92184"/>
                  <a:pt x="159609" y="92429"/>
                  <a:pt x="161668" y="92429"/>
                </a:cubicBezTo>
                <a:cubicBezTo>
                  <a:pt x="163727" y="92429"/>
                  <a:pt x="165790" y="92184"/>
                  <a:pt x="167797" y="91695"/>
                </a:cubicBezTo>
                <a:close/>
                <a:moveTo>
                  <a:pt x="196567" y="175234"/>
                </a:moveTo>
                <a:lnTo>
                  <a:pt x="196567" y="198003"/>
                </a:lnTo>
                <a:lnTo>
                  <a:pt x="126761" y="198003"/>
                </a:lnTo>
                <a:lnTo>
                  <a:pt x="126761" y="175234"/>
                </a:lnTo>
                <a:close/>
                <a:moveTo>
                  <a:pt x="56628" y="1860"/>
                </a:moveTo>
                <a:cubicBezTo>
                  <a:pt x="42602" y="1860"/>
                  <a:pt x="31217" y="13277"/>
                  <a:pt x="31217" y="27303"/>
                </a:cubicBezTo>
                <a:lnTo>
                  <a:pt x="31217" y="42896"/>
                </a:lnTo>
                <a:cubicBezTo>
                  <a:pt x="12722" y="52257"/>
                  <a:pt x="0" y="71405"/>
                  <a:pt x="0" y="93522"/>
                </a:cubicBezTo>
                <a:lnTo>
                  <a:pt x="0" y="101970"/>
                </a:lnTo>
                <a:cubicBezTo>
                  <a:pt x="0" y="105363"/>
                  <a:pt x="2740" y="108070"/>
                  <a:pt x="6100" y="108070"/>
                </a:cubicBezTo>
                <a:lnTo>
                  <a:pt x="107189" y="108070"/>
                </a:lnTo>
                <a:cubicBezTo>
                  <a:pt x="110549" y="108070"/>
                  <a:pt x="113289" y="105363"/>
                  <a:pt x="113289" y="101970"/>
                </a:cubicBezTo>
                <a:cubicBezTo>
                  <a:pt x="112734" y="97893"/>
                  <a:pt x="116486" y="77962"/>
                  <a:pt x="101122" y="58488"/>
                </a:cubicBezTo>
                <a:lnTo>
                  <a:pt x="101122" y="58488"/>
                </a:lnTo>
                <a:lnTo>
                  <a:pt x="136873" y="73754"/>
                </a:lnTo>
                <a:cubicBezTo>
                  <a:pt x="138080" y="77962"/>
                  <a:pt x="140363" y="81746"/>
                  <a:pt x="143364" y="84779"/>
                </a:cubicBezTo>
                <a:lnTo>
                  <a:pt x="143364" y="163002"/>
                </a:lnTo>
                <a:lnTo>
                  <a:pt x="124738" y="163002"/>
                </a:lnTo>
                <a:cubicBezTo>
                  <a:pt x="119128" y="163002"/>
                  <a:pt x="114561" y="167569"/>
                  <a:pt x="114561" y="173179"/>
                </a:cubicBezTo>
                <a:lnTo>
                  <a:pt x="114561" y="200058"/>
                </a:lnTo>
                <a:cubicBezTo>
                  <a:pt x="114561" y="205669"/>
                  <a:pt x="119128" y="210235"/>
                  <a:pt x="124738" y="210235"/>
                </a:cubicBezTo>
                <a:lnTo>
                  <a:pt x="198590" y="210235"/>
                </a:lnTo>
                <a:cubicBezTo>
                  <a:pt x="204200" y="210235"/>
                  <a:pt x="208767" y="205669"/>
                  <a:pt x="208767" y="200058"/>
                </a:cubicBezTo>
                <a:lnTo>
                  <a:pt x="208767" y="173179"/>
                </a:lnTo>
                <a:cubicBezTo>
                  <a:pt x="208767" y="167569"/>
                  <a:pt x="204200" y="163002"/>
                  <a:pt x="198590" y="163002"/>
                </a:cubicBezTo>
                <a:lnTo>
                  <a:pt x="179996" y="163002"/>
                </a:lnTo>
                <a:lnTo>
                  <a:pt x="179996" y="84779"/>
                </a:lnTo>
                <a:cubicBezTo>
                  <a:pt x="196564" y="68064"/>
                  <a:pt x="183532" y="40746"/>
                  <a:pt x="162089" y="40746"/>
                </a:cubicBezTo>
                <a:cubicBezTo>
                  <a:pt x="159805" y="40746"/>
                  <a:pt x="157426" y="41056"/>
                  <a:pt x="154977" y="41721"/>
                </a:cubicBezTo>
                <a:cubicBezTo>
                  <a:pt x="57444" y="0"/>
                  <a:pt x="65566" y="3328"/>
                  <a:pt x="62989" y="2675"/>
                </a:cubicBezTo>
                <a:cubicBezTo>
                  <a:pt x="60934" y="2153"/>
                  <a:pt x="58814" y="1860"/>
                  <a:pt x="56628" y="18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7" name="Google Shape;2717;p125"/>
          <p:cNvGrpSpPr/>
          <p:nvPr/>
        </p:nvGrpSpPr>
        <p:grpSpPr>
          <a:xfrm>
            <a:off x="4403050" y="1921520"/>
            <a:ext cx="351805" cy="319963"/>
            <a:chOff x="935350" y="237900"/>
            <a:chExt cx="5729725" cy="5219625"/>
          </a:xfrm>
        </p:grpSpPr>
        <p:sp>
          <p:nvSpPr>
            <p:cNvPr id="2718" name="Google Shape;2718;p125"/>
            <p:cNvSpPr/>
            <p:nvPr/>
          </p:nvSpPr>
          <p:spPr>
            <a:xfrm>
              <a:off x="935350" y="237900"/>
              <a:ext cx="5729725" cy="5219625"/>
            </a:xfrm>
            <a:custGeom>
              <a:avLst/>
              <a:gdLst/>
              <a:ahLst/>
              <a:cxnLst/>
              <a:rect l="l" t="t" r="r" b="b"/>
              <a:pathLst>
                <a:path w="229189" h="208785" extrusionOk="0">
                  <a:moveTo>
                    <a:pt x="114595" y="12274"/>
                  </a:moveTo>
                  <a:cubicBezTo>
                    <a:pt x="165384" y="12274"/>
                    <a:pt x="206713" y="53603"/>
                    <a:pt x="206713" y="104393"/>
                  </a:cubicBezTo>
                  <a:cubicBezTo>
                    <a:pt x="206713" y="155182"/>
                    <a:pt x="165384" y="196511"/>
                    <a:pt x="114595" y="196511"/>
                  </a:cubicBezTo>
                  <a:cubicBezTo>
                    <a:pt x="63805" y="196511"/>
                    <a:pt x="22476" y="155182"/>
                    <a:pt x="22476" y="104393"/>
                  </a:cubicBezTo>
                  <a:cubicBezTo>
                    <a:pt x="22476" y="53603"/>
                    <a:pt x="63805" y="12274"/>
                    <a:pt x="114595" y="12274"/>
                  </a:cubicBezTo>
                  <a:close/>
                  <a:moveTo>
                    <a:pt x="114595" y="1"/>
                  </a:moveTo>
                  <a:cubicBezTo>
                    <a:pt x="87895" y="1"/>
                    <a:pt x="61196" y="10203"/>
                    <a:pt x="40808" y="30606"/>
                  </a:cubicBezTo>
                  <a:cubicBezTo>
                    <a:pt x="1" y="71381"/>
                    <a:pt x="1" y="137404"/>
                    <a:pt x="40808" y="178179"/>
                  </a:cubicBezTo>
                  <a:cubicBezTo>
                    <a:pt x="61196" y="198582"/>
                    <a:pt x="87895" y="208784"/>
                    <a:pt x="114595" y="208784"/>
                  </a:cubicBezTo>
                  <a:cubicBezTo>
                    <a:pt x="141294" y="208784"/>
                    <a:pt x="167993" y="198582"/>
                    <a:pt x="188381" y="178179"/>
                  </a:cubicBezTo>
                  <a:cubicBezTo>
                    <a:pt x="229188" y="137404"/>
                    <a:pt x="229188" y="71381"/>
                    <a:pt x="188381" y="30606"/>
                  </a:cubicBezTo>
                  <a:cubicBezTo>
                    <a:pt x="167993" y="10203"/>
                    <a:pt x="141294" y="1"/>
                    <a:pt x="114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25"/>
            <p:cNvSpPr/>
            <p:nvPr/>
          </p:nvSpPr>
          <p:spPr>
            <a:xfrm>
              <a:off x="1905000" y="952500"/>
              <a:ext cx="3790450" cy="3790450"/>
            </a:xfrm>
            <a:custGeom>
              <a:avLst/>
              <a:gdLst/>
              <a:ahLst/>
              <a:cxnLst/>
              <a:rect l="l" t="t" r="r" b="b"/>
              <a:pathLst>
                <a:path w="151618" h="151618" extrusionOk="0">
                  <a:moveTo>
                    <a:pt x="81908" y="12526"/>
                  </a:moveTo>
                  <a:cubicBezTo>
                    <a:pt x="112114" y="15397"/>
                    <a:pt x="136221" y="39503"/>
                    <a:pt x="139124" y="69709"/>
                  </a:cubicBezTo>
                  <a:lnTo>
                    <a:pt x="128392" y="69709"/>
                  </a:lnTo>
                  <a:cubicBezTo>
                    <a:pt x="125032" y="69709"/>
                    <a:pt x="122292" y="72416"/>
                    <a:pt x="122292" y="75809"/>
                  </a:cubicBezTo>
                  <a:cubicBezTo>
                    <a:pt x="122292" y="79201"/>
                    <a:pt x="125032" y="81908"/>
                    <a:pt x="128392" y="81908"/>
                  </a:cubicBezTo>
                  <a:lnTo>
                    <a:pt x="139124" y="81908"/>
                  </a:lnTo>
                  <a:cubicBezTo>
                    <a:pt x="136221" y="112114"/>
                    <a:pt x="112114" y="136221"/>
                    <a:pt x="81908" y="139124"/>
                  </a:cubicBezTo>
                  <a:lnTo>
                    <a:pt x="81908" y="128392"/>
                  </a:lnTo>
                  <a:cubicBezTo>
                    <a:pt x="81908" y="125032"/>
                    <a:pt x="79201" y="122292"/>
                    <a:pt x="75809" y="122292"/>
                  </a:cubicBezTo>
                  <a:cubicBezTo>
                    <a:pt x="72416" y="122292"/>
                    <a:pt x="69709" y="125032"/>
                    <a:pt x="69709" y="128392"/>
                  </a:cubicBezTo>
                  <a:lnTo>
                    <a:pt x="69709" y="139124"/>
                  </a:lnTo>
                  <a:cubicBezTo>
                    <a:pt x="39503" y="136221"/>
                    <a:pt x="15397" y="112114"/>
                    <a:pt x="12526" y="81908"/>
                  </a:cubicBezTo>
                  <a:lnTo>
                    <a:pt x="23225" y="81908"/>
                  </a:lnTo>
                  <a:cubicBezTo>
                    <a:pt x="26585" y="81908"/>
                    <a:pt x="29325" y="79201"/>
                    <a:pt x="29325" y="75809"/>
                  </a:cubicBezTo>
                  <a:cubicBezTo>
                    <a:pt x="29325" y="72416"/>
                    <a:pt x="26585" y="69709"/>
                    <a:pt x="23225" y="69709"/>
                  </a:cubicBezTo>
                  <a:lnTo>
                    <a:pt x="12526" y="69709"/>
                  </a:lnTo>
                  <a:cubicBezTo>
                    <a:pt x="15397" y="39503"/>
                    <a:pt x="39503" y="15397"/>
                    <a:pt x="69709" y="12526"/>
                  </a:cubicBezTo>
                  <a:lnTo>
                    <a:pt x="69709" y="23225"/>
                  </a:lnTo>
                  <a:cubicBezTo>
                    <a:pt x="69709" y="26585"/>
                    <a:pt x="72416" y="29325"/>
                    <a:pt x="75809" y="29325"/>
                  </a:cubicBezTo>
                  <a:cubicBezTo>
                    <a:pt x="79201" y="29325"/>
                    <a:pt x="81908" y="26585"/>
                    <a:pt x="81908" y="23225"/>
                  </a:cubicBezTo>
                  <a:lnTo>
                    <a:pt x="81908" y="12526"/>
                  </a:lnTo>
                  <a:close/>
                  <a:moveTo>
                    <a:pt x="75809" y="0"/>
                  </a:moveTo>
                  <a:cubicBezTo>
                    <a:pt x="33990" y="0"/>
                    <a:pt x="0" y="33990"/>
                    <a:pt x="0" y="75809"/>
                  </a:cubicBezTo>
                  <a:cubicBezTo>
                    <a:pt x="0" y="117627"/>
                    <a:pt x="33990" y="151617"/>
                    <a:pt x="75809" y="151617"/>
                  </a:cubicBezTo>
                  <a:cubicBezTo>
                    <a:pt x="117627" y="151617"/>
                    <a:pt x="151617" y="117627"/>
                    <a:pt x="151617" y="75809"/>
                  </a:cubicBezTo>
                  <a:cubicBezTo>
                    <a:pt x="151617" y="33990"/>
                    <a:pt x="117627" y="0"/>
                    <a:pt x="758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25"/>
            <p:cNvSpPr/>
            <p:nvPr/>
          </p:nvSpPr>
          <p:spPr>
            <a:xfrm>
              <a:off x="3089100" y="1950850"/>
              <a:ext cx="1603275" cy="1049800"/>
            </a:xfrm>
            <a:custGeom>
              <a:avLst/>
              <a:gdLst/>
              <a:ahLst/>
              <a:cxnLst/>
              <a:rect l="l" t="t" r="r" b="b"/>
              <a:pathLst>
                <a:path w="64131" h="41992" extrusionOk="0">
                  <a:moveTo>
                    <a:pt x="57402" y="0"/>
                  </a:moveTo>
                  <a:cubicBezTo>
                    <a:pt x="55803" y="0"/>
                    <a:pt x="54206" y="620"/>
                    <a:pt x="53007" y="1852"/>
                  </a:cubicBezTo>
                  <a:lnTo>
                    <a:pt x="28118" y="27459"/>
                  </a:lnTo>
                  <a:lnTo>
                    <a:pt x="10862" y="12388"/>
                  </a:lnTo>
                  <a:cubicBezTo>
                    <a:pt x="9703" y="11378"/>
                    <a:pt x="8273" y="10882"/>
                    <a:pt x="6850" y="10882"/>
                  </a:cubicBezTo>
                  <a:cubicBezTo>
                    <a:pt x="5150" y="10882"/>
                    <a:pt x="3458" y="11590"/>
                    <a:pt x="2251" y="12975"/>
                  </a:cubicBezTo>
                  <a:cubicBezTo>
                    <a:pt x="0" y="15520"/>
                    <a:pt x="261" y="19369"/>
                    <a:pt x="2805" y="21587"/>
                  </a:cubicBezTo>
                  <a:lnTo>
                    <a:pt x="24432" y="40474"/>
                  </a:lnTo>
                  <a:cubicBezTo>
                    <a:pt x="25589" y="41492"/>
                    <a:pt x="27022" y="41992"/>
                    <a:pt x="28450" y="41992"/>
                  </a:cubicBezTo>
                  <a:cubicBezTo>
                    <a:pt x="30043" y="41992"/>
                    <a:pt x="31629" y="41369"/>
                    <a:pt x="32816" y="40148"/>
                  </a:cubicBezTo>
                  <a:lnTo>
                    <a:pt x="61782" y="10366"/>
                  </a:lnTo>
                  <a:cubicBezTo>
                    <a:pt x="64131" y="7952"/>
                    <a:pt x="64065" y="4103"/>
                    <a:pt x="61652" y="1722"/>
                  </a:cubicBezTo>
                  <a:cubicBezTo>
                    <a:pt x="60469" y="571"/>
                    <a:pt x="58935" y="0"/>
                    <a:pt x="57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5"/>
                                        </p:tgtEl>
                                        <p:attrNameLst>
                                          <p:attrName>style.visibility</p:attrName>
                                        </p:attrNameLst>
                                      </p:cBhvr>
                                      <p:to>
                                        <p:strVal val="visible"/>
                                      </p:to>
                                    </p:set>
                                    <p:animEffect transition="in" filter="fade">
                                      <p:cBhvr>
                                        <p:cTn id="7" dur="1000"/>
                                        <p:tgtEl>
                                          <p:spTgt spid="2715"/>
                                        </p:tgtEl>
                                      </p:cBhvr>
                                    </p:animEffect>
                                  </p:childTnLst>
                                </p:cTn>
                              </p:par>
                              <p:par>
                                <p:cTn id="8" presetID="10" presetClass="entr" presetSubtype="0" fill="hold" nodeType="withEffect">
                                  <p:stCondLst>
                                    <p:cond delay="0"/>
                                  </p:stCondLst>
                                  <p:childTnLst>
                                    <p:set>
                                      <p:cBhvr>
                                        <p:cTn id="9" dur="1" fill="hold">
                                          <p:stCondLst>
                                            <p:cond delay="0"/>
                                          </p:stCondLst>
                                        </p:cTn>
                                        <p:tgtEl>
                                          <p:spTgt spid="2717"/>
                                        </p:tgtEl>
                                        <p:attrNameLst>
                                          <p:attrName>style.visibility</p:attrName>
                                        </p:attrNameLst>
                                      </p:cBhvr>
                                      <p:to>
                                        <p:strVal val="visible"/>
                                      </p:to>
                                    </p:set>
                                    <p:animEffect transition="in" filter="fade">
                                      <p:cBhvr>
                                        <p:cTn id="10" dur="1000"/>
                                        <p:tgtEl>
                                          <p:spTgt spid="2717"/>
                                        </p:tgtEl>
                                      </p:cBhvr>
                                    </p:animEffect>
                                  </p:childTnLst>
                                </p:cTn>
                              </p:par>
                              <p:par>
                                <p:cTn id="11" presetID="10" presetClass="entr" presetSubtype="0" fill="hold" nodeType="withEffect">
                                  <p:stCondLst>
                                    <p:cond delay="0"/>
                                  </p:stCondLst>
                                  <p:childTnLst>
                                    <p:set>
                                      <p:cBhvr>
                                        <p:cTn id="12" dur="1" fill="hold">
                                          <p:stCondLst>
                                            <p:cond delay="0"/>
                                          </p:stCondLst>
                                        </p:cTn>
                                        <p:tgtEl>
                                          <p:spTgt spid="2708"/>
                                        </p:tgtEl>
                                        <p:attrNameLst>
                                          <p:attrName>style.visibility</p:attrName>
                                        </p:attrNameLst>
                                      </p:cBhvr>
                                      <p:to>
                                        <p:strVal val="visible"/>
                                      </p:to>
                                    </p:set>
                                    <p:animEffect transition="in" filter="fade">
                                      <p:cBhvr>
                                        <p:cTn id="13" dur="1000"/>
                                        <p:tgtEl>
                                          <p:spTgt spid="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24" name="Google Shape;2124;p99"/>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p>
            <a:pPr lvl="0"/>
            <a:r>
              <a:rPr lang="zh-TW" altLang="en-US" dirty="0">
                <a:latin typeface="Microsoft YaHei UI" panose="020B0503020204020204" pitchFamily="34" charset="-122"/>
                <a:ea typeface="Microsoft YaHei UI" panose="020B0503020204020204" pitchFamily="34" charset="-122"/>
              </a:rPr>
              <a:t>緒論</a:t>
            </a:r>
            <a:endParaRPr dirty="0">
              <a:latin typeface="Microsoft YaHei UI" panose="020B0503020204020204" pitchFamily="34" charset="-122"/>
              <a:ea typeface="Microsoft YaHei UI" panose="020B0503020204020204" pitchFamily="34" charset="-122"/>
            </a:endParaRPr>
          </a:p>
        </p:txBody>
      </p:sp>
      <p:sp>
        <p:nvSpPr>
          <p:cNvPr id="2125" name="Google Shape;2125;p99"/>
          <p:cNvSpPr txBox="1">
            <a:spLocks noGrp="1"/>
          </p:cNvSpPr>
          <p:nvPr>
            <p:ph type="title" idx="2"/>
          </p:nvPr>
        </p:nvSpPr>
        <p:spPr>
          <a:xfrm>
            <a:off x="2019300" y="914400"/>
            <a:ext cx="5105400" cy="121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2126" name="Google Shape;2126;p99"/>
          <p:cNvSpPr/>
          <p:nvPr/>
        </p:nvSpPr>
        <p:spPr>
          <a:xfrm>
            <a:off x="3881688" y="3438625"/>
            <a:ext cx="1380619" cy="52850"/>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99">
            <a:hlinkClick r:id="rId3" action="ppaction://hlinksldjump"/>
          </p:cNvPr>
          <p:cNvSpPr/>
          <p:nvPr/>
        </p:nvSpPr>
        <p:spPr>
          <a:xfrm>
            <a:off x="713225" y="548650"/>
            <a:ext cx="1606800" cy="339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accent2"/>
              </a:solidFill>
              <a:latin typeface="Hammersmith One"/>
              <a:ea typeface="Hammersmith One"/>
              <a:cs typeface="Hammersmith One"/>
              <a:sym typeface="Hammersmith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25"/>
                                        </p:tgtEl>
                                        <p:attrNameLst>
                                          <p:attrName>style.visibility</p:attrName>
                                        </p:attrNameLst>
                                      </p:cBhvr>
                                      <p:to>
                                        <p:strVal val="visible"/>
                                      </p:to>
                                    </p:set>
                                    <p:animEffect transition="in" filter="fade">
                                      <p:cBhvr>
                                        <p:cTn id="7" dur="1000"/>
                                        <p:tgtEl>
                                          <p:spTgt spid="212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24"/>
                                        </p:tgtEl>
                                        <p:attrNameLst>
                                          <p:attrName>style.visibility</p:attrName>
                                        </p:attrNameLst>
                                      </p:cBhvr>
                                      <p:to>
                                        <p:strVal val="visible"/>
                                      </p:to>
                                    </p:set>
                                    <p:animEffect transition="in" filter="fade">
                                      <p:cBhvr>
                                        <p:cTn id="11" dur="1000"/>
                                        <p:tgtEl>
                                          <p:spTgt spid="2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50"/>
        <p:cNvGrpSpPr/>
        <p:nvPr/>
      </p:nvGrpSpPr>
      <p:grpSpPr>
        <a:xfrm>
          <a:off x="0" y="0"/>
          <a:ext cx="0" cy="0"/>
          <a:chOff x="0" y="0"/>
          <a:chExt cx="0" cy="0"/>
        </a:xfrm>
      </p:grpSpPr>
      <p:sp>
        <p:nvSpPr>
          <p:cNvPr id="2651" name="Google Shape;2651;p118"/>
          <p:cNvSpPr txBox="1"/>
          <p:nvPr/>
        </p:nvSpPr>
        <p:spPr>
          <a:xfrm>
            <a:off x="4677000" y="998400"/>
            <a:ext cx="3441900" cy="523200"/>
          </a:xfrm>
          <a:prstGeom prst="rect">
            <a:avLst/>
          </a:prstGeom>
          <a:noFill/>
          <a:ln>
            <a:noFill/>
          </a:ln>
        </p:spPr>
        <p:txBody>
          <a:bodyPr spcFirstLastPara="1" wrap="square" lIns="91425" tIns="91425" rIns="91425" bIns="91425" anchor="ctr" anchorCtr="0">
            <a:noAutofit/>
          </a:bodyPr>
          <a:lstStyle/>
          <a:p>
            <a:pPr lvl="0" algn="ctr"/>
            <a:r>
              <a:rPr lang="zh-TW" altLang="en-US" sz="2200" b="1" dirty="0">
                <a:solidFill>
                  <a:schemeClr val="lt2"/>
                </a:solidFill>
                <a:latin typeface="Microsoft YaHei UI" panose="020B0503020204020204" pitchFamily="34" charset="-122"/>
                <a:ea typeface="Microsoft YaHei UI" panose="020B0503020204020204" pitchFamily="34" charset="-122"/>
                <a:cs typeface="Hammersmith One"/>
                <a:sym typeface="Hammersmith One"/>
              </a:rPr>
              <a:t>緒論</a:t>
            </a:r>
            <a:endParaRPr sz="2200" b="1" dirty="0">
              <a:solidFill>
                <a:schemeClr val="lt2"/>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2652" name="Google Shape;2652;p118"/>
          <p:cNvSpPr txBox="1"/>
          <p:nvPr/>
        </p:nvSpPr>
        <p:spPr>
          <a:xfrm>
            <a:off x="4750800" y="1708175"/>
            <a:ext cx="3294300" cy="2559300"/>
          </a:xfrm>
          <a:prstGeom prst="rect">
            <a:avLst/>
          </a:prstGeom>
          <a:noFill/>
          <a:ln>
            <a:noFill/>
          </a:ln>
        </p:spPr>
        <p:txBody>
          <a:bodyPr spcFirstLastPara="1" wrap="square" lIns="91425" tIns="91425" rIns="91425" bIns="91425" anchor="t" anchorCtr="0">
            <a:noAutofit/>
          </a:bodyPr>
          <a:lstStyle/>
          <a:p>
            <a:pPr marL="127000" lvl="0" algn="l" rtl="0">
              <a:spcBef>
                <a:spcPts val="0"/>
              </a:spcBef>
              <a:spcAft>
                <a:spcPts val="0"/>
              </a:spcAft>
              <a:buClr>
                <a:schemeClr val="lt2"/>
              </a:buClr>
              <a:buSzPts val="1600"/>
            </a:pPr>
            <a:r>
              <a:rPr lang="zh-TW" altLang="en-US" dirty="0">
                <a:solidFill>
                  <a:schemeClr val="lt2"/>
                </a:solidFill>
                <a:latin typeface="STZhongsong" panose="02010600040101010101" pitchFamily="2" charset="-122"/>
                <a:ea typeface="STZhongsong" panose="02010600040101010101" pitchFamily="2" charset="-122"/>
                <a:cs typeface="Manjari"/>
                <a:sym typeface="Manjari"/>
              </a:rPr>
              <a:t>我們兩都是越南留學生，正在台灣生活學習。瞭解自己國家，絕有美麗的自然與多元文化。</a:t>
            </a:r>
          </a:p>
          <a:p>
            <a:pPr marL="127000" lvl="0" algn="l" rtl="0">
              <a:spcBef>
                <a:spcPts val="0"/>
              </a:spcBef>
              <a:spcAft>
                <a:spcPts val="0"/>
              </a:spcAft>
              <a:buClr>
                <a:schemeClr val="lt2"/>
              </a:buClr>
              <a:buSzPts val="1600"/>
            </a:pPr>
            <a:r>
              <a:rPr lang="zh-TW" altLang="en-US" dirty="0">
                <a:solidFill>
                  <a:schemeClr val="lt2"/>
                </a:solidFill>
                <a:latin typeface="STZhongsong" panose="02010600040101010101" pitchFamily="2" charset="-122"/>
                <a:ea typeface="STZhongsong" panose="02010600040101010101" pitchFamily="2" charset="-122"/>
                <a:cs typeface="Manjari"/>
                <a:sym typeface="Manjari"/>
              </a:rPr>
              <a:t>又旅遊大潛在</a:t>
            </a:r>
            <a:r>
              <a:rPr lang="en-US" altLang="zh-TW" dirty="0">
                <a:solidFill>
                  <a:schemeClr val="lt2"/>
                </a:solidFill>
                <a:latin typeface="STZhongsong" panose="02010600040101010101" pitchFamily="2" charset="-122"/>
                <a:ea typeface="STZhongsong" panose="02010600040101010101" pitchFamily="2" charset="-122"/>
                <a:cs typeface="Manjari"/>
                <a:sym typeface="Manjari"/>
              </a:rPr>
              <a:t>【</a:t>
            </a:r>
            <a:r>
              <a:rPr lang="zh-TW" altLang="en-US" dirty="0">
                <a:solidFill>
                  <a:schemeClr val="lt2"/>
                </a:solidFill>
                <a:latin typeface="STZhongsong" panose="02010600040101010101" pitchFamily="2" charset="-122"/>
                <a:ea typeface="STZhongsong" panose="02010600040101010101" pitchFamily="2" charset="-122"/>
                <a:cs typeface="Manjari"/>
                <a:sym typeface="Manjari"/>
              </a:rPr>
              <a:t>河江省</a:t>
            </a:r>
            <a:r>
              <a:rPr lang="en-US" altLang="zh-TW" dirty="0">
                <a:solidFill>
                  <a:schemeClr val="lt2"/>
                </a:solidFill>
                <a:latin typeface="STZhongsong" panose="02010600040101010101" pitchFamily="2" charset="-122"/>
                <a:ea typeface="STZhongsong" panose="02010600040101010101" pitchFamily="2" charset="-122"/>
                <a:cs typeface="Manjari"/>
                <a:sym typeface="Manjari"/>
              </a:rPr>
              <a:t>】</a:t>
            </a:r>
            <a:r>
              <a:rPr lang="zh-TW" altLang="en-US" dirty="0">
                <a:solidFill>
                  <a:schemeClr val="lt2"/>
                </a:solidFill>
                <a:latin typeface="STZhongsong" panose="02010600040101010101" pitchFamily="2" charset="-122"/>
                <a:ea typeface="STZhongsong" panose="02010600040101010101" pitchFamily="2" charset="-122"/>
                <a:cs typeface="Manjari"/>
                <a:sym typeface="Manjari"/>
              </a:rPr>
              <a:t>。想要為兩個國家越南</a:t>
            </a:r>
            <a:r>
              <a:rPr lang="en-US" altLang="zh-TW" dirty="0">
                <a:solidFill>
                  <a:schemeClr val="lt2"/>
                </a:solidFill>
                <a:latin typeface="STZhongsong" panose="02010600040101010101" pitchFamily="2" charset="-122"/>
                <a:ea typeface="STZhongsong" panose="02010600040101010101" pitchFamily="2" charset="-122"/>
                <a:cs typeface="Manjari"/>
                <a:sym typeface="Manjari"/>
              </a:rPr>
              <a:t>-</a:t>
            </a:r>
            <a:r>
              <a:rPr lang="zh-TW" altLang="en-US" dirty="0">
                <a:solidFill>
                  <a:schemeClr val="lt2"/>
                </a:solidFill>
                <a:latin typeface="STZhongsong" panose="02010600040101010101" pitchFamily="2" charset="-122"/>
                <a:ea typeface="STZhongsong" panose="02010600040101010101" pitchFamily="2" charset="-122"/>
                <a:cs typeface="Manjari"/>
                <a:sym typeface="Manjari"/>
              </a:rPr>
              <a:t>台灣帶來一些好事，以其向台灣人推廣越南旅遊。另外我們選擇這組題的大原因就是，跟我們學系我們相關的</a:t>
            </a:r>
            <a:r>
              <a:rPr lang="en-US" altLang="zh-TW" dirty="0">
                <a:solidFill>
                  <a:schemeClr val="lt2"/>
                </a:solidFill>
                <a:latin typeface="STZhongsong" panose="02010600040101010101" pitchFamily="2" charset="-122"/>
                <a:ea typeface="STZhongsong" panose="02010600040101010101" pitchFamily="2" charset="-122"/>
                <a:cs typeface="Manjari"/>
                <a:sym typeface="Manjari"/>
              </a:rPr>
              <a:t>【</a:t>
            </a:r>
            <a:r>
              <a:rPr lang="zh-TW" altLang="en-US" dirty="0">
                <a:solidFill>
                  <a:schemeClr val="lt2"/>
                </a:solidFill>
                <a:latin typeface="STZhongsong" panose="02010600040101010101" pitchFamily="2" charset="-122"/>
                <a:ea typeface="STZhongsong" panose="02010600040101010101" pitchFamily="2" charset="-122"/>
                <a:cs typeface="Manjari"/>
                <a:sym typeface="Manjari"/>
              </a:rPr>
              <a:t>觀光事業學系</a:t>
            </a:r>
            <a:r>
              <a:rPr lang="en-US" altLang="zh-TW" dirty="0">
                <a:solidFill>
                  <a:schemeClr val="lt2"/>
                </a:solidFill>
                <a:latin typeface="STZhongsong" panose="02010600040101010101" pitchFamily="2" charset="-122"/>
                <a:ea typeface="STZhongsong" panose="02010600040101010101" pitchFamily="2" charset="-122"/>
                <a:cs typeface="Manjari"/>
                <a:sym typeface="Manjari"/>
              </a:rPr>
              <a:t>】</a:t>
            </a:r>
            <a:r>
              <a:rPr lang="zh-TW" altLang="en-US" dirty="0">
                <a:solidFill>
                  <a:schemeClr val="lt2"/>
                </a:solidFill>
                <a:latin typeface="STZhongsong" panose="02010600040101010101" pitchFamily="2" charset="-122"/>
                <a:ea typeface="STZhongsong" panose="02010600040101010101" pitchFamily="2" charset="-122"/>
                <a:cs typeface="Manjari"/>
                <a:sym typeface="Manjari"/>
              </a:rPr>
              <a:t>。</a:t>
            </a:r>
            <a:endParaRPr dirty="0">
              <a:solidFill>
                <a:schemeClr val="lt2"/>
              </a:solidFill>
              <a:latin typeface="STZhongsong" panose="02010600040101010101" pitchFamily="2" charset="-122"/>
              <a:ea typeface="STZhongsong" panose="02010600040101010101" pitchFamily="2" charset="-122"/>
              <a:cs typeface="Manjari"/>
              <a:sym typeface="Manja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1"/>
                                        </p:tgtEl>
                                        <p:attrNameLst>
                                          <p:attrName>style.visibility</p:attrName>
                                        </p:attrNameLst>
                                      </p:cBhvr>
                                      <p:to>
                                        <p:strVal val="visible"/>
                                      </p:to>
                                    </p:set>
                                    <p:animEffect transition="in" filter="fade">
                                      <p:cBhvr>
                                        <p:cTn id="7" dur="1000"/>
                                        <p:tgtEl>
                                          <p:spTgt spid="2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sp>
        <p:nvSpPr>
          <p:cNvPr id="2595" name="Google Shape;2595;p112"/>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p>
            <a:pPr lvl="0"/>
            <a:r>
              <a:rPr lang="zh-TW" altLang="en-US" dirty="0">
                <a:latin typeface="Microsoft YaHei UI" panose="020B0503020204020204" pitchFamily="34" charset="-122"/>
                <a:ea typeface="Microsoft YaHei UI" panose="020B0503020204020204" pitchFamily="34" charset="-122"/>
              </a:rPr>
              <a:t>人文設計理念</a:t>
            </a:r>
            <a:endParaRPr dirty="0">
              <a:latin typeface="Microsoft YaHei UI" panose="020B0503020204020204" pitchFamily="34" charset="-122"/>
              <a:ea typeface="Microsoft YaHei UI" panose="020B0503020204020204" pitchFamily="34" charset="-122"/>
            </a:endParaRPr>
          </a:p>
        </p:txBody>
      </p:sp>
      <p:sp>
        <p:nvSpPr>
          <p:cNvPr id="2596" name="Google Shape;2596;p112"/>
          <p:cNvSpPr txBox="1">
            <a:spLocks noGrp="1"/>
          </p:cNvSpPr>
          <p:nvPr>
            <p:ph type="title" idx="2"/>
          </p:nvPr>
        </p:nvSpPr>
        <p:spPr>
          <a:xfrm>
            <a:off x="2019300" y="914400"/>
            <a:ext cx="5105400" cy="121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2597" name="Google Shape;2597;p112"/>
          <p:cNvSpPr/>
          <p:nvPr/>
        </p:nvSpPr>
        <p:spPr>
          <a:xfrm>
            <a:off x="3881688" y="3438625"/>
            <a:ext cx="1380619" cy="52850"/>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12">
            <a:hlinkClick r:id="rId3" action="ppaction://hlinksldjump"/>
          </p:cNvPr>
          <p:cNvSpPr/>
          <p:nvPr/>
        </p:nvSpPr>
        <p:spPr>
          <a:xfrm>
            <a:off x="713225" y="548650"/>
            <a:ext cx="1606800" cy="339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accent2"/>
              </a:solidFill>
              <a:latin typeface="Hammersmith One"/>
              <a:ea typeface="Hammersmith One"/>
              <a:cs typeface="Hammersmith One"/>
              <a:sym typeface="Hammersmith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6"/>
                                        </p:tgtEl>
                                        <p:attrNameLst>
                                          <p:attrName>style.visibility</p:attrName>
                                        </p:attrNameLst>
                                      </p:cBhvr>
                                      <p:to>
                                        <p:strVal val="visible"/>
                                      </p:to>
                                    </p:set>
                                    <p:animEffect transition="in" filter="fade">
                                      <p:cBhvr>
                                        <p:cTn id="7" dur="1000"/>
                                        <p:tgtEl>
                                          <p:spTgt spid="259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95"/>
                                        </p:tgtEl>
                                        <p:attrNameLst>
                                          <p:attrName>style.visibility</p:attrName>
                                        </p:attrNameLst>
                                      </p:cBhvr>
                                      <p:to>
                                        <p:strVal val="visible"/>
                                      </p:to>
                                    </p:set>
                                    <p:animEffect transition="in" filter="fade">
                                      <p:cBhvr>
                                        <p:cTn id="11" dur="1000"/>
                                        <p:tgtEl>
                                          <p:spTgt spid="2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28" name="Google Shape;3028;p146"/>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dirty="0">
                <a:latin typeface="Microsoft YaHei UI" panose="020B0503020204020204" pitchFamily="34" charset="-122"/>
                <a:ea typeface="Microsoft YaHei UI" panose="020B0503020204020204" pitchFamily="34" charset="-122"/>
              </a:rPr>
              <a:t>人文設計理念</a:t>
            </a:r>
            <a:endParaRPr dirty="0">
              <a:latin typeface="Microsoft YaHei UI" panose="020B0503020204020204" pitchFamily="34" charset="-122"/>
              <a:ea typeface="Microsoft YaHei UI" panose="020B0503020204020204" pitchFamily="34" charset="-122"/>
            </a:endParaRPr>
          </a:p>
        </p:txBody>
      </p:sp>
      <p:sp>
        <p:nvSpPr>
          <p:cNvPr id="3029" name="Google Shape;3029;p146"/>
          <p:cNvSpPr/>
          <p:nvPr/>
        </p:nvSpPr>
        <p:spPr>
          <a:xfrm>
            <a:off x="1536900" y="1667588"/>
            <a:ext cx="1884600" cy="249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030" name="Google Shape;3030;p146"/>
          <p:cNvSpPr/>
          <p:nvPr/>
        </p:nvSpPr>
        <p:spPr>
          <a:xfrm>
            <a:off x="3658200" y="1658575"/>
            <a:ext cx="1884600" cy="249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031" name="Google Shape;3031;p146"/>
          <p:cNvSpPr/>
          <p:nvPr/>
        </p:nvSpPr>
        <p:spPr>
          <a:xfrm>
            <a:off x="5784150" y="1658575"/>
            <a:ext cx="1884600" cy="249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032" name="Google Shape;3032;p146"/>
          <p:cNvSpPr txBox="1"/>
          <p:nvPr/>
        </p:nvSpPr>
        <p:spPr>
          <a:xfrm>
            <a:off x="1522650" y="1716551"/>
            <a:ext cx="1884600" cy="35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「人文」</a:t>
            </a:r>
            <a:endParaRPr sz="18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3033" name="Google Shape;3033;p146"/>
          <p:cNvSpPr txBox="1"/>
          <p:nvPr/>
        </p:nvSpPr>
        <p:spPr>
          <a:xfrm>
            <a:off x="3629700" y="1725782"/>
            <a:ext cx="1884600" cy="35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2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設計思考</a:t>
            </a:r>
            <a:endParaRPr sz="22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3034" name="Google Shape;3034;p146"/>
          <p:cNvSpPr txBox="1"/>
          <p:nvPr/>
        </p:nvSpPr>
        <p:spPr>
          <a:xfrm>
            <a:off x="5793750" y="1698999"/>
            <a:ext cx="1884600" cy="35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rPr>
              <a:t>「以人為本」</a:t>
            </a:r>
            <a:endParaRPr sz="2000" b="1" dirty="0">
              <a:solidFill>
                <a:schemeClr val="accent2"/>
              </a:solidFill>
              <a:latin typeface="Microsoft YaHei UI" panose="020B0503020204020204" pitchFamily="34" charset="-122"/>
              <a:ea typeface="Microsoft YaHei UI" panose="020B0503020204020204" pitchFamily="34" charset="-122"/>
              <a:cs typeface="Hammersmith One"/>
              <a:sym typeface="Hammersmith One"/>
            </a:endParaRPr>
          </a:p>
        </p:txBody>
      </p:sp>
      <p:sp>
        <p:nvSpPr>
          <p:cNvPr id="3035" name="Google Shape;3035;p146"/>
          <p:cNvSpPr txBox="1"/>
          <p:nvPr/>
        </p:nvSpPr>
        <p:spPr>
          <a:xfrm>
            <a:off x="5784150" y="2134375"/>
            <a:ext cx="1884600" cy="2024099"/>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altLang="en-US" sz="1200" dirty="0">
                <a:solidFill>
                  <a:schemeClr val="accent2"/>
                </a:solidFill>
                <a:latin typeface="Manjari"/>
                <a:ea typeface="Manjari"/>
                <a:cs typeface="Manjari"/>
                <a:sym typeface="Manjari"/>
              </a:rPr>
              <a:t>“越南河江之旅”，是要介紹越南的一個美好地方讓每個人都能享受到大自然美麗，放鬆自己。提高你的精神，而這地方有很多文化特色，美食文化</a:t>
            </a:r>
            <a:endParaRPr sz="1200" dirty="0">
              <a:solidFill>
                <a:schemeClr val="accent2"/>
              </a:solidFill>
              <a:latin typeface="Manjari"/>
              <a:ea typeface="Manjari"/>
              <a:cs typeface="Manjari"/>
              <a:sym typeface="Manjari"/>
            </a:endParaRPr>
          </a:p>
        </p:txBody>
      </p:sp>
      <p:sp>
        <p:nvSpPr>
          <p:cNvPr id="3036" name="Google Shape;3036;p146"/>
          <p:cNvSpPr txBox="1"/>
          <p:nvPr/>
        </p:nvSpPr>
        <p:spPr>
          <a:xfrm>
            <a:off x="3686700" y="2134376"/>
            <a:ext cx="1856100" cy="1953693"/>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altLang="en-US" sz="1200" dirty="0">
                <a:solidFill>
                  <a:schemeClr val="accent2"/>
                </a:solidFill>
                <a:latin typeface="Manjari"/>
                <a:ea typeface="Manjari"/>
                <a:cs typeface="Manjari"/>
                <a:sym typeface="Manjari"/>
              </a:rPr>
              <a:t>設計是讓現況靠近期望的能力，在期望與現況之間，存在著張力，若無法靠近會產生焦慮，若要設法靠近，則是要靠「創意」</a:t>
            </a:r>
            <a:endParaRPr sz="1200" dirty="0">
              <a:solidFill>
                <a:schemeClr val="accent2"/>
              </a:solidFill>
              <a:latin typeface="Manjari"/>
              <a:ea typeface="Manjari"/>
              <a:cs typeface="Manjari"/>
              <a:sym typeface="Manjari"/>
            </a:endParaRPr>
          </a:p>
        </p:txBody>
      </p:sp>
      <p:sp>
        <p:nvSpPr>
          <p:cNvPr id="3037" name="Google Shape;3037;p146"/>
          <p:cNvSpPr txBox="1"/>
          <p:nvPr/>
        </p:nvSpPr>
        <p:spPr>
          <a:xfrm>
            <a:off x="1586707" y="2028463"/>
            <a:ext cx="1884600" cy="1953693"/>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altLang="en-US" sz="1200" dirty="0">
                <a:solidFill>
                  <a:schemeClr val="accent2"/>
                </a:solidFill>
                <a:latin typeface="Manjari"/>
                <a:ea typeface="Manjari"/>
                <a:cs typeface="Manjari"/>
                <a:sym typeface="Manjari"/>
              </a:rPr>
              <a:t>人類與其他生物不同特有的思想與行為特質；「人文」是要追求最大利益，卻可將別人的損害減到最低</a:t>
            </a:r>
            <a:endParaRPr sz="1200" dirty="0">
              <a:solidFill>
                <a:schemeClr val="accent2"/>
              </a:solidFill>
              <a:latin typeface="Manjari"/>
              <a:ea typeface="Manjari"/>
              <a:cs typeface="Manjari"/>
              <a:sym typeface="Manjari"/>
            </a:endParaRPr>
          </a:p>
        </p:txBody>
      </p:sp>
      <p:grpSp>
        <p:nvGrpSpPr>
          <p:cNvPr id="3043" name="Google Shape;3043;p146"/>
          <p:cNvGrpSpPr/>
          <p:nvPr/>
        </p:nvGrpSpPr>
        <p:grpSpPr>
          <a:xfrm>
            <a:off x="2464950" y="1424200"/>
            <a:ext cx="4271100" cy="243388"/>
            <a:chOff x="2464950" y="1424200"/>
            <a:chExt cx="4271100" cy="243388"/>
          </a:xfrm>
        </p:grpSpPr>
        <p:cxnSp>
          <p:nvCxnSpPr>
            <p:cNvPr id="3044" name="Google Shape;3044;p146"/>
            <p:cNvCxnSpPr/>
            <p:nvPr/>
          </p:nvCxnSpPr>
          <p:spPr>
            <a:xfrm>
              <a:off x="2464950" y="1424200"/>
              <a:ext cx="4271100" cy="1200"/>
            </a:xfrm>
            <a:prstGeom prst="straightConnector1">
              <a:avLst/>
            </a:prstGeom>
            <a:noFill/>
            <a:ln w="19050" cap="flat" cmpd="sng">
              <a:solidFill>
                <a:schemeClr val="accent2"/>
              </a:solidFill>
              <a:prstDash val="solid"/>
              <a:round/>
              <a:headEnd type="none" w="med" len="med"/>
              <a:tailEnd type="none" w="med" len="med"/>
            </a:ln>
          </p:spPr>
        </p:cxnSp>
        <p:cxnSp>
          <p:nvCxnSpPr>
            <p:cNvPr id="3045" name="Google Shape;3045;p146"/>
            <p:cNvCxnSpPr>
              <a:stCxn id="3029" idx="0"/>
            </p:cNvCxnSpPr>
            <p:nvPr/>
          </p:nvCxnSpPr>
          <p:spPr>
            <a:xfrm rot="10800000">
              <a:off x="2479200" y="1425488"/>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046" name="Google Shape;3046;p146"/>
            <p:cNvCxnSpPr/>
            <p:nvPr/>
          </p:nvCxnSpPr>
          <p:spPr>
            <a:xfrm rot="10800000">
              <a:off x="6726450" y="1425488"/>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047" name="Google Shape;3047;p146"/>
            <p:cNvCxnSpPr/>
            <p:nvPr/>
          </p:nvCxnSpPr>
          <p:spPr>
            <a:xfrm rot="10800000">
              <a:off x="4572000" y="1425488"/>
              <a:ext cx="0" cy="242100"/>
            </a:xfrm>
            <a:prstGeom prst="straightConnector1">
              <a:avLst/>
            </a:prstGeom>
            <a:noFill/>
            <a:ln w="19050" cap="flat" cmpd="sng">
              <a:solidFill>
                <a:schemeClr val="accent2"/>
              </a:solidFill>
              <a:prstDash val="solid"/>
              <a:round/>
              <a:headEnd type="none" w="med" len="med"/>
              <a:tailEnd type="none" w="med" len="med"/>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0"/>
        <p:cNvGrpSpPr/>
        <p:nvPr/>
      </p:nvGrpSpPr>
      <p:grpSpPr>
        <a:xfrm>
          <a:off x="0" y="0"/>
          <a:ext cx="0" cy="0"/>
          <a:chOff x="0" y="0"/>
          <a:chExt cx="0" cy="0"/>
        </a:xfrm>
      </p:grpSpPr>
      <p:sp>
        <p:nvSpPr>
          <p:cNvPr id="2691" name="Google Shape;2691;p124"/>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p>
            <a:pPr lvl="0"/>
            <a:r>
              <a:rPr lang="zh-TW" altLang="en-US" sz="4800" dirty="0">
                <a:latin typeface="Microsoft YaHei UI" panose="020B0503020204020204" pitchFamily="34" charset="-122"/>
                <a:ea typeface="Microsoft YaHei UI" panose="020B0503020204020204" pitchFamily="34" charset="-122"/>
              </a:rPr>
              <a:t>生成式</a:t>
            </a:r>
            <a:r>
              <a:rPr lang="en-US" altLang="zh-TW" sz="4800" dirty="0">
                <a:latin typeface="Microsoft YaHei UI" panose="020B0503020204020204" pitchFamily="34" charset="-122"/>
                <a:ea typeface="Microsoft YaHei UI" panose="020B0503020204020204" pitchFamily="34" charset="-122"/>
              </a:rPr>
              <a:t>AI</a:t>
            </a:r>
            <a:r>
              <a:rPr lang="zh-TW" altLang="en-US" sz="4800" dirty="0">
                <a:latin typeface="Microsoft YaHei UI" panose="020B0503020204020204" pitchFamily="34" charset="-122"/>
                <a:ea typeface="Microsoft YaHei UI" panose="020B0503020204020204" pitchFamily="34" charset="-122"/>
              </a:rPr>
              <a:t>的應用</a:t>
            </a:r>
            <a:endParaRPr sz="4800" dirty="0">
              <a:latin typeface="Microsoft YaHei UI" panose="020B0503020204020204" pitchFamily="34" charset="-122"/>
              <a:ea typeface="Microsoft YaHei UI" panose="020B0503020204020204" pitchFamily="34" charset="-122"/>
            </a:endParaRPr>
          </a:p>
        </p:txBody>
      </p:sp>
      <p:sp>
        <p:nvSpPr>
          <p:cNvPr id="2692" name="Google Shape;2692;p124"/>
          <p:cNvSpPr txBox="1">
            <a:spLocks noGrp="1"/>
          </p:cNvSpPr>
          <p:nvPr>
            <p:ph type="title" idx="2"/>
          </p:nvPr>
        </p:nvSpPr>
        <p:spPr>
          <a:xfrm>
            <a:off x="2020824" y="918450"/>
            <a:ext cx="5105400" cy="121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04</a:t>
            </a:r>
            <a:endParaRPr/>
          </a:p>
        </p:txBody>
      </p:sp>
      <p:sp>
        <p:nvSpPr>
          <p:cNvPr id="2693" name="Google Shape;2693;p124"/>
          <p:cNvSpPr/>
          <p:nvPr/>
        </p:nvSpPr>
        <p:spPr>
          <a:xfrm>
            <a:off x="3881688" y="3438625"/>
            <a:ext cx="1380619" cy="52850"/>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24">
            <a:hlinkClick r:id="rId3" action="ppaction://hlinksldjump"/>
          </p:cNvPr>
          <p:cNvSpPr/>
          <p:nvPr/>
        </p:nvSpPr>
        <p:spPr>
          <a:xfrm>
            <a:off x="732275" y="516900"/>
            <a:ext cx="1606800" cy="339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accent2"/>
              </a:solidFill>
              <a:latin typeface="Hammersmith One"/>
              <a:ea typeface="Hammersmith One"/>
              <a:cs typeface="Hammersmith One"/>
              <a:sym typeface="Hammersmith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92"/>
                                        </p:tgtEl>
                                        <p:attrNameLst>
                                          <p:attrName>style.visibility</p:attrName>
                                        </p:attrNameLst>
                                      </p:cBhvr>
                                      <p:to>
                                        <p:strVal val="visible"/>
                                      </p:to>
                                    </p:set>
                                    <p:animEffect transition="in" filter="fade">
                                      <p:cBhvr>
                                        <p:cTn id="7" dur="1000"/>
                                        <p:tgtEl>
                                          <p:spTgt spid="269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91"/>
                                        </p:tgtEl>
                                        <p:attrNameLst>
                                          <p:attrName>style.visibility</p:attrName>
                                        </p:attrNameLst>
                                      </p:cBhvr>
                                      <p:to>
                                        <p:strVal val="visible"/>
                                      </p:to>
                                    </p:set>
                                    <p:animEffect transition="in" filter="fade">
                                      <p:cBhvr>
                                        <p:cTn id="11" dur="1000"/>
                                        <p:tgtEl>
                                          <p:spTgt spid="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legant Education Pack for Students XL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530</Words>
  <Application>Microsoft Office PowerPoint</Application>
  <PresentationFormat>如螢幕大小 (16:9)</PresentationFormat>
  <Paragraphs>74</Paragraphs>
  <Slides>16</Slides>
  <Notes>14</Notes>
  <HiddenSlides>0</HiddenSlides>
  <MMClips>1</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16</vt:i4>
      </vt:variant>
    </vt:vector>
  </HeadingPairs>
  <TitlesOfParts>
    <vt:vector size="22" baseType="lpstr">
      <vt:lpstr>Arial</vt:lpstr>
      <vt:lpstr>STZhongsong</vt:lpstr>
      <vt:lpstr>Microsoft YaHei UI</vt:lpstr>
      <vt:lpstr>Hammersmith One</vt:lpstr>
      <vt:lpstr>Manjari</vt:lpstr>
      <vt:lpstr>Elegant Education Pack for Students XL by Slidesgo</vt:lpstr>
      <vt:lpstr>文案設計-期末報告 越南河江之旅</vt:lpstr>
      <vt:lpstr>目錄</vt:lpstr>
      <vt:lpstr>摘要</vt:lpstr>
      <vt:lpstr>摘要</vt:lpstr>
      <vt:lpstr>緒論</vt:lpstr>
      <vt:lpstr>PowerPoint 簡報</vt:lpstr>
      <vt:lpstr>人文設計理念</vt:lpstr>
      <vt:lpstr>人文設計理念</vt:lpstr>
      <vt:lpstr>生成式AI的應用</vt:lpstr>
      <vt:lpstr>利用生成式AI進行協作</vt:lpstr>
      <vt:lpstr>操作流程</vt:lpstr>
      <vt:lpstr>設計成果</vt:lpstr>
      <vt:lpstr>PowerPoint 簡報</vt:lpstr>
      <vt:lpstr>PowerPoint 簡報</vt:lpstr>
      <vt:lpstr>結論</vt:lpstr>
      <vt:lpstr>我們的文案主要是要介紹給國外朋友知道我們越南的一個美麗景點可參觀，而且也要儘一份力給我們越南觀光產業。因爲現在越南觀光產業在疫情后正在開始慢慢發展起來。所以我們的文案主要是要給更多人接觸到越南觀光景點。如果現在你有想要出國玩，不想花太多錢，要一個能放鬆享受的地方而且還不用花太多時間坐飛機，那爲什麽不趕快來看我們的方案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Elegant Education  Pack for Students</dc:title>
  <dc:creator>user</dc:creator>
  <cp:lastModifiedBy>如英 武</cp:lastModifiedBy>
  <cp:revision>3</cp:revision>
  <dcterms:modified xsi:type="dcterms:W3CDTF">2023-10-23T12:40:52Z</dcterms:modified>
</cp:coreProperties>
</file>