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8" d="100"/>
          <a:sy n="18" d="100"/>
        </p:scale>
        <p:origin x="6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0E102A-1DEA-166F-E890-337A26745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5EB37FC-E672-CBA1-C932-BD4CCBD86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0B50A8-165E-C0F8-AF82-A2F2E974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0B35BF-1068-D602-A5DC-4E7B1706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38D12D-D554-8B53-3DDD-A5E82445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1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A52A52-42C3-74F3-71BC-BBE6AF39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9B0F27A-4529-C80B-3082-94BF66C49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18501E-0FAB-54B3-92D8-F620DCBA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D27DAE-F374-1707-193B-2B3CDB45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37B6F4-BA42-B327-284D-825DE206B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16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60022C8-C8AA-2860-7DE4-1DDF5489E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EE80BB-AF01-B22F-66D2-74F9668E4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DC6FF0-8471-3B74-57B8-9C65C75D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513B6B-B23D-8652-A6C7-B619C705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A21E4F-01FB-3822-9F7C-B642DD03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86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BE2CAD-EBE4-B5FF-B3D0-04C43D31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850C71-858B-8C4A-7954-2B89B36DE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8667511-93C5-BCAE-1CB6-BA9CF7A57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564AAE-4472-3F3C-C1EC-7FC7691F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8D85D5-17A6-625A-DFAE-3DB3B36A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41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E0CDD4-D05E-980A-708E-15117082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4CABD7B-A53D-F1DF-36AA-C0C59506E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E21CC1-AEC2-1F2C-D714-7BF3DC0D3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B157CB-6636-6A88-8BA7-C1AC304C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9042B3-35DE-A64E-DB6D-C71542B6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81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234CDD-B884-FA57-D257-15802E837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23EE3E-668B-58B4-3B4A-48A4BBB38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6542724-6DE7-194C-CFDB-D2EFB53A9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5062EE5-C109-A5B4-6C6B-12119398A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57054D4-36F7-DBF5-B20B-948587304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680939-227F-C246-3DDD-46B9C144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57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E08613-4012-ABC4-635F-334EB60C4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3FBB982-EBC3-A5CB-2F36-D4979102E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2F8395-E744-8DF5-FF8C-F834B3F79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1321ACA-6406-C583-7834-F0ABEEEBD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D7E723E-429A-56E1-48E9-B7CCE5556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2F210E1-516F-BCED-3CAC-59D9A48B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1F1CE41-7D2E-79AC-2772-E7C54629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79C27F9-B011-D68C-D198-AEA7AC61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9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670203-57F8-B166-80A9-595D78834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3549EBB-204A-230F-D5CB-DDA72DEA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9A4EC7B-72AB-DD57-F910-8B6F437A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716288-17DD-813C-D847-A30C57DB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11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E3E1563-44FA-13D3-0D8D-1B619A08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32B9DCD-5BD4-7D37-BA68-7D8FF1FE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21E6864-8352-CE17-4C6C-7C0EA05A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30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1E861B-5CB1-9A07-1600-15C7B453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B15DAF-8995-A16D-32FD-78EA0036A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E770DFF-56D1-AE35-1259-EDB084C82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648A995-0AAF-D00C-15BD-9BCC5068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97B8E0-9D35-D6C1-BF93-57E6BEB7A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4AF13F-2625-A81E-F10F-19A164F7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12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65D8F5-9B62-C326-BCC9-5001D6C2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B2D2247-841B-C2B6-8687-5BB01F672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925FE7A-D184-B907-7785-1E8DDE572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723B4A-CC73-3E0F-DF68-B793D92F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69FB1B0-BFED-291E-66BA-FD77DE40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3CBFF0-702B-5131-813D-37CFAB8F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5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00F8332-0281-BE25-FE85-1F1AD99B1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78A0581-4DEC-827F-8906-21241123A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21EC01-C777-5B48-B95B-831DEB347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718901-0666-3339-2A67-63648766B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8DF598-F99E-80F5-1841-F49299EC0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12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5D68DD-27D6-DE17-EB12-091E311096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63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646F73B8-D392-EB7B-7CD0-1E2C6B89B4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739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38B00F6F-6A2E-B6B6-ACBC-CFB123458D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6" b="42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08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4A57FB43-B284-0588-9F58-927AA14597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3" b="499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236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39F155A4-A540-9309-8FCE-F5E7B0E109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4" b="5227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010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D4FA3BB0-E925-BAF5-7556-C91DC44529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430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BFC89871-7297-8024-AB99-6304426C2F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99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173AAFB-F540-37CD-BD1B-A25DA9F6D8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119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6EEA538-CF4F-CE6F-2022-2CAFF7C2A5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Picture 2" descr="一張含有 文字 的圖片&#10;&#10;自動產生的描述">
            <a:extLst>
              <a:ext uri="{FF2B5EF4-FFF2-40B4-BE49-F238E27FC236}">
                <a16:creationId xmlns:a16="http://schemas.microsoft.com/office/drawing/2014/main" id="{1861BF75-DBCC-A82C-CB86-4586E37A2E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07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906BACE-48F3-5C7D-CCD8-73DE9BB55F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16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981D1BD-F4B2-1FA4-3E71-07CC332E6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47" b="38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38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A5C2944-F500-D355-9A0E-E9A6F1F233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510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E1928436-5EC9-CE38-4AE1-39D82D1AF6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933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218" name="Picture 2" descr="一張含有 文字 的圖片&#10;&#10;自動產生的描述">
            <a:extLst>
              <a:ext uri="{FF2B5EF4-FFF2-40B4-BE49-F238E27FC236}">
                <a16:creationId xmlns:a16="http://schemas.microsoft.com/office/drawing/2014/main" id="{09DD0DCE-A47E-41EF-BEA0-81ED67E239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439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寬螢幕</PresentationFormat>
  <Paragraphs>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許佩琳</dc:creator>
  <cp:lastModifiedBy>許佩琳</cp:lastModifiedBy>
  <cp:revision>2</cp:revision>
  <dcterms:created xsi:type="dcterms:W3CDTF">2022-05-09T07:40:38Z</dcterms:created>
  <dcterms:modified xsi:type="dcterms:W3CDTF">2022-05-09T07:44:05Z</dcterms:modified>
</cp:coreProperties>
</file>