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8" d="100"/>
          <a:sy n="18" d="100"/>
        </p:scale>
        <p:origin x="68" y="10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20E102A-1DEA-166F-E890-337A26745F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5EB37FC-E672-CBA1-C932-BD4CCBD86A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00B50A8-165E-C0F8-AF82-A2F2E9743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90E1D-7ED4-4E7F-BCEB-8FC2F4D3E865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40B35BF-1068-D602-A5DC-4E7B17060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638D12D-D554-8B53-3DDD-A5E824455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EFA1-2FD2-41D1-A37A-1886E6160B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01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A52A52-42C3-74F3-71BC-BBE6AF390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69B0F27A-4529-C80B-3082-94BF66C491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718501E-0FAB-54B3-92D8-F620DCBA9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90E1D-7ED4-4E7F-BCEB-8FC2F4D3E865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ED27DAE-F374-1707-193B-2B3CDB458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937B6F4-BA42-B327-284D-825DE206B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EFA1-2FD2-41D1-A37A-1886E6160B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8164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660022C8-C8AA-2860-7DE4-1DDF5489E2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5EE80BB-AF01-B22F-66D2-74F9668E4D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DDC6FF0-8471-3B74-57B8-9C65C75DA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90E1D-7ED4-4E7F-BCEB-8FC2F4D3E865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D513B6B-B23D-8652-A6C7-B619C705F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EA21E4F-01FB-3822-9F7C-B642DD03A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EFA1-2FD2-41D1-A37A-1886E6160B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4860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ABE2CAD-EBE4-B5FF-B3D0-04C43D31B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2850C71-858B-8C4A-7954-2B89B36DE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8667511-93C5-BCAE-1CB6-BA9CF7A57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90E1D-7ED4-4E7F-BCEB-8FC2F4D3E865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B564AAE-4472-3F3C-C1EC-7FC7691FF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58D85D5-17A6-625A-DFAE-3DB3B36A7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EFA1-2FD2-41D1-A37A-1886E6160B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1416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BE0CDD4-D05E-980A-708E-15117082B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4CABD7B-A53D-F1DF-36AA-C0C59506E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9E21CC1-AEC2-1F2C-D714-7BF3DC0D3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90E1D-7ED4-4E7F-BCEB-8FC2F4D3E865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1B157CB-6636-6A88-8BA7-C1AC304C4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D9042B3-35DE-A64E-DB6D-C71542B66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EFA1-2FD2-41D1-A37A-1886E6160B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3812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1234CDD-B884-FA57-D257-15802E837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923EE3E-668B-58B4-3B4A-48A4BBB38C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6542724-6DE7-194C-CFDB-D2EFB53A93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5062EE5-C109-A5B4-6C6B-12119398A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90E1D-7ED4-4E7F-BCEB-8FC2F4D3E865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57054D4-36F7-DBF5-B20B-948587304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9680939-227F-C246-3DDD-46B9C1443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EFA1-2FD2-41D1-A37A-1886E6160B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9572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AE08613-4012-ABC4-635F-334EB60C4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3FBB982-EBC3-A5CB-2F36-D4979102E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02F8395-E744-8DF5-FF8C-F834B3F79D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1321ACA-6406-C583-7834-F0ABEEEBD5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8D7E723E-429A-56E1-48E9-B7CCE5556A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B2F210E1-516F-BCED-3CAC-59D9A48B0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90E1D-7ED4-4E7F-BCEB-8FC2F4D3E865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31F1CE41-7D2E-79AC-2772-E7C546294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79C27F9-B011-D68C-D198-AEA7AC611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EFA1-2FD2-41D1-A37A-1886E6160B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4942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9670203-57F8-B166-80A9-595D78834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3549EBB-204A-230F-D5CB-DDA72DEA7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90E1D-7ED4-4E7F-BCEB-8FC2F4D3E865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09A4EC7B-72AB-DD57-F910-8B6F437A4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B716288-17DD-813C-D847-A30C57DBA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EFA1-2FD2-41D1-A37A-1886E6160B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4115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8E3E1563-44FA-13D3-0D8D-1B619A085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90E1D-7ED4-4E7F-BCEB-8FC2F4D3E865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B32B9DCD-5BD4-7D37-BA68-7D8FF1FE5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21E6864-8352-CE17-4C6C-7C0EA05AC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EFA1-2FD2-41D1-A37A-1886E6160B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8306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51E861B-5CB1-9A07-1600-15C7B453E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5B15DAF-8995-A16D-32FD-78EA0036A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E770DFF-56D1-AE35-1259-EDB084C822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648A995-0AAF-D00C-15BD-9BCC50688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90E1D-7ED4-4E7F-BCEB-8FC2F4D3E865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E97B8E0-9D35-D6C1-BF93-57E6BEB7A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94AF13F-2625-A81E-F10F-19A164F75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EFA1-2FD2-41D1-A37A-1886E6160B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3121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965D8F5-9B62-C326-BCC9-5001D6C28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CB2D2247-841B-C2B6-8687-5BB01F6727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925FE7A-D184-B907-7785-1E8DDE572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A723B4A-CC73-3E0F-DF68-B793D92F5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90E1D-7ED4-4E7F-BCEB-8FC2F4D3E865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69FB1B0-BFED-291E-66BA-FD77DE406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93CBFF0-702B-5131-813D-37CFAB8FA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EFA1-2FD2-41D1-A37A-1886E6160B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2559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100F8332-0281-BE25-FE85-1F1AD99B1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78A0581-4DEC-827F-8906-21241123AB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E21EC01-C777-5B48-B95B-831DEB3477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90E1D-7ED4-4E7F-BCEB-8FC2F4D3E865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4718901-0666-3339-2A67-63648766BC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78DF598-F99E-80F5-1841-F49299EC0E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5EFA1-2FD2-41D1-A37A-1886E6160B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8129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7410" name="Picture 2">
            <a:extLst>
              <a:ext uri="{FF2B5EF4-FFF2-40B4-BE49-F238E27FC236}">
                <a16:creationId xmlns:a16="http://schemas.microsoft.com/office/drawing/2014/main" id="{5F22697C-C7BE-840A-D6B1-3F3275DC38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8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8812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6626" name="Picture 2">
            <a:extLst>
              <a:ext uri="{FF2B5EF4-FFF2-40B4-BE49-F238E27FC236}">
                <a16:creationId xmlns:a16="http://schemas.microsoft.com/office/drawing/2014/main" id="{2A69CD72-CD42-5893-FB4F-678E3A4696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8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6618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7650" name="Picture 2">
            <a:extLst>
              <a:ext uri="{FF2B5EF4-FFF2-40B4-BE49-F238E27FC236}">
                <a16:creationId xmlns:a16="http://schemas.microsoft.com/office/drawing/2014/main" id="{F3976DDB-F8A7-BCA3-226F-456CDC0684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8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6526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8674" name="Picture 2">
            <a:extLst>
              <a:ext uri="{FF2B5EF4-FFF2-40B4-BE49-F238E27FC236}">
                <a16:creationId xmlns:a16="http://schemas.microsoft.com/office/drawing/2014/main" id="{A8F80344-B184-503A-0DB3-C2D9BCE92A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94" b="7387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022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9698" name="Picture 2">
            <a:extLst>
              <a:ext uri="{FF2B5EF4-FFF2-40B4-BE49-F238E27FC236}">
                <a16:creationId xmlns:a16="http://schemas.microsoft.com/office/drawing/2014/main" id="{61CDFAA4-D791-BDBE-ADEF-1B1ED13926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8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258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0722" name="Picture 2">
            <a:extLst>
              <a:ext uri="{FF2B5EF4-FFF2-40B4-BE49-F238E27FC236}">
                <a16:creationId xmlns:a16="http://schemas.microsoft.com/office/drawing/2014/main" id="{656B98A8-53BB-8225-2E20-41A1ED34B3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8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27037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1746" name="Picture 2">
            <a:extLst>
              <a:ext uri="{FF2B5EF4-FFF2-40B4-BE49-F238E27FC236}">
                <a16:creationId xmlns:a16="http://schemas.microsoft.com/office/drawing/2014/main" id="{EA296FFC-09F7-CD4D-F9A3-FC5ED400F8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8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2264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2770" name="Picture 2">
            <a:extLst>
              <a:ext uri="{FF2B5EF4-FFF2-40B4-BE49-F238E27FC236}">
                <a16:creationId xmlns:a16="http://schemas.microsoft.com/office/drawing/2014/main" id="{BD41713C-428E-7D78-77A0-958C1125A8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92" b="3289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5702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3794" name="Picture 2">
            <a:extLst>
              <a:ext uri="{FF2B5EF4-FFF2-40B4-BE49-F238E27FC236}">
                <a16:creationId xmlns:a16="http://schemas.microsoft.com/office/drawing/2014/main" id="{19A750D6-D31B-EA7B-31C4-11C132E742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44" b="2538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00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4818" name="Picture 2">
            <a:extLst>
              <a:ext uri="{FF2B5EF4-FFF2-40B4-BE49-F238E27FC236}">
                <a16:creationId xmlns:a16="http://schemas.microsoft.com/office/drawing/2014/main" id="{1B5D7D35-46FC-E5FF-CE15-D28D1FDDAD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2" b="10919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3929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5842" name="Picture 2">
            <a:extLst>
              <a:ext uri="{FF2B5EF4-FFF2-40B4-BE49-F238E27FC236}">
                <a16:creationId xmlns:a16="http://schemas.microsoft.com/office/drawing/2014/main" id="{6CBE6949-0044-8AD4-B148-E302BBE79F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12" b="6469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313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8434" name="Picture 2">
            <a:extLst>
              <a:ext uri="{FF2B5EF4-FFF2-40B4-BE49-F238E27FC236}">
                <a16:creationId xmlns:a16="http://schemas.microsoft.com/office/drawing/2014/main" id="{191C5ED6-B45C-8C3B-0E91-48FE572634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4" b="9217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16382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25294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34352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01038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4656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598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9458" name="Picture 2">
            <a:extLst>
              <a:ext uri="{FF2B5EF4-FFF2-40B4-BE49-F238E27FC236}">
                <a16:creationId xmlns:a16="http://schemas.microsoft.com/office/drawing/2014/main" id="{A3905308-FCE2-B717-8346-A9C664D2B0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46" b="6435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9050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0482" name="Picture 2">
            <a:extLst>
              <a:ext uri="{FF2B5EF4-FFF2-40B4-BE49-F238E27FC236}">
                <a16:creationId xmlns:a16="http://schemas.microsoft.com/office/drawing/2014/main" id="{CD8F3564-9A77-8242-834F-450C429A2D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8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0091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1506" name="Picture 2">
            <a:extLst>
              <a:ext uri="{FF2B5EF4-FFF2-40B4-BE49-F238E27FC236}">
                <a16:creationId xmlns:a16="http://schemas.microsoft.com/office/drawing/2014/main" id="{F87C1EE5-998E-7234-DCF5-5995D50786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31" b="1750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135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2530" name="Picture 2">
            <a:extLst>
              <a:ext uri="{FF2B5EF4-FFF2-40B4-BE49-F238E27FC236}">
                <a16:creationId xmlns:a16="http://schemas.microsoft.com/office/drawing/2014/main" id="{4F51A550-5DB4-79BA-891B-6794680DB9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8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0776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3554" name="Picture 2">
            <a:extLst>
              <a:ext uri="{FF2B5EF4-FFF2-40B4-BE49-F238E27FC236}">
                <a16:creationId xmlns:a16="http://schemas.microsoft.com/office/drawing/2014/main" id="{87E13FDD-FCFD-95BD-C5BE-7894E36101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8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4252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4578" name="Picture 2">
            <a:extLst>
              <a:ext uri="{FF2B5EF4-FFF2-40B4-BE49-F238E27FC236}">
                <a16:creationId xmlns:a16="http://schemas.microsoft.com/office/drawing/2014/main" id="{B1733B32-F597-21B4-ABF2-6D4406761E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8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4353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5602" name="Picture 2">
            <a:extLst>
              <a:ext uri="{FF2B5EF4-FFF2-40B4-BE49-F238E27FC236}">
                <a16:creationId xmlns:a16="http://schemas.microsoft.com/office/drawing/2014/main" id="{246ECB37-4AFE-6318-A854-09D429666A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8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762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寬螢幕</PresentationFormat>
  <Paragraphs>0</Paragraphs>
  <Slides>24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許佩琳</dc:creator>
  <cp:lastModifiedBy>許佩琳</cp:lastModifiedBy>
  <cp:revision>4</cp:revision>
  <dcterms:created xsi:type="dcterms:W3CDTF">2022-05-09T07:40:38Z</dcterms:created>
  <dcterms:modified xsi:type="dcterms:W3CDTF">2022-05-09T07:48:55Z</dcterms:modified>
</cp:coreProperties>
</file>