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8" d="100"/>
          <a:sy n="18" d="100"/>
        </p:scale>
        <p:origin x="68" y="10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C32094-A26B-1A90-1C76-6D643DA8DF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493CB9F-3DBB-12A1-F742-0576A8EE83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6B6210D-01B4-4BB0-2DF7-C969D6792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532F847-A319-37F2-FA4A-67935148F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584F06-463C-4518-4895-A1FAF30B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39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723AF17-B74D-960B-A48E-6B8339470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E66A90D-A5E8-1A38-92B6-21FD39DCD5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F883962-B323-1623-268B-FB6EFD169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972FF07-7320-91AD-5454-DA966F063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7AEA16CD-F31F-6B45-42E3-31F0C3BB6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8250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DAFB70B-3274-EC50-781E-D05A37B4BE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89A6A8E-CDFC-57D4-A385-3B9F9A45F2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A0270BD-BDFC-94F2-0C4E-30B75F1AF2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A49EBE-1DB9-030B-CD62-3499D06D3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73A932E-296C-6FD5-D35C-78CEA0CE6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9747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8C64081-1C5A-72D1-E2BF-C06CACAEA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41656A-A039-4CA8-D4F9-CA97853846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283FD11-67D4-A1A1-69E9-F121458C26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565A591-E29B-5C11-EDD5-13389DC02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629C89-3938-DE0F-7BF5-7DCF538BB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92239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42265CF-931D-E27A-98CC-2035F56D8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9D6E3AD-B02C-F574-0A5B-2A70DB0CC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C13C3A-6E72-1B49-4CE4-B3BC43798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13C2DA5-1744-3785-F2A7-F80D656C6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D5005F-F328-DF8D-DEED-E174CCBF4F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0060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67AD03-E332-3913-4827-F89182CEC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2EB0A39-E907-B0C1-32D9-63223E559B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A7C2C69-0550-7F7B-54D2-F2EF2C29A0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D3EAC0BD-E2A2-B1DF-7041-5AD02F994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28C0DF9-FE25-CCD7-2541-28F1CEF4F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53FDCDB-2DDE-8417-5814-B9115E6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2544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AF0FE44-02D1-F4B0-28FC-1650362ACE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4554787-27B5-3E98-E413-BE5582A494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2A8DF4F-CD05-CA20-CBD7-82D18AD3DF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1046A1D-2A63-95E9-E707-9851EA4F46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CB5755F-AC7A-B97C-EFC9-94A822BA8A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F8F0F4D6-FF87-DFA9-E3A9-897B9EC28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03C7DA4-E1B1-34BB-E1EA-40A63DCC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56B77B96-7E5C-BF5E-C5B5-5454E23B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995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CBCAB91-B786-63C1-E39F-123F138B2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EDD83A6-D271-B52C-EB8D-0897B5216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E7EFE4CF-F7D2-723D-695E-C7C344E88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12316A04-3355-90DC-BF25-94A40D0CB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1017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A07D59A6-BFE6-1E6F-DCCD-5772A16EBF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771F4F53-E6BA-0D56-5B39-5E0C43D6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ACC6E1C-323E-3CD4-1DE1-783296023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46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7CF3F19-2B61-6A92-0965-1E1940E983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9249DE8-F6B1-95CA-DCEF-FBE4406B2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C42BBE3-CB16-24B6-4D28-E0CCE02DC7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EA40C9B-D9E0-2789-5889-10DC3BB1F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3648AFE-FD76-079B-7C76-BE143FFCA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2A0C28E-D4FB-AE84-F985-012E1E8EB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6182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FFDD10-0470-C5E6-C0F3-254C524A2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D8231D80-5315-CE62-47DF-6A52A371C3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D2F8785-A05E-DCD1-3987-8AC3C4B1DD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6FB8AEF9-DCA1-737B-41A7-17E6BBFB9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42060F6-5AE8-6F1D-B8B4-30945149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55DE81F-02C1-3E39-60CB-52C37F52EC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4870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7C97958-5026-2BB8-03E0-92CAA97B94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7F78B12-A218-4904-7BE3-970946D3CE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DBAF1DC-7FA3-0FA6-B098-10557985E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985B5-4C3D-4A4E-907A-9648BBB6CFB0}" type="datetimeFigureOut">
              <a:rPr lang="zh-TW" altLang="en-US" smtClean="0"/>
              <a:t>2022/5/9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AE28A7B-4497-CB9D-867B-63B4C4FC03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F838CA75-1675-E518-A140-B1A43F59DD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E03C2-150C-4D2C-9B59-C63ECFE4BD2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114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64C953B-F615-58F5-79E2-8ABE6830EA5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4400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42" name="Picture 2">
            <a:extLst>
              <a:ext uri="{FF2B5EF4-FFF2-40B4-BE49-F238E27FC236}">
                <a16:creationId xmlns:a16="http://schemas.microsoft.com/office/drawing/2014/main" id="{96149A8B-FB73-2769-0555-9C76ED6DDA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18" b="89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74318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AAD4D4BB-4B47-B13A-1357-8F52EE7CB72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04784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F035CCE9-AB6F-9CFB-6F9A-22C4FE0142A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0361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3314" name="Picture 2">
            <a:extLst>
              <a:ext uri="{FF2B5EF4-FFF2-40B4-BE49-F238E27FC236}">
                <a16:creationId xmlns:a16="http://schemas.microsoft.com/office/drawing/2014/main" id="{4FC65CF3-BF79-4865-6105-8E8BF30DCE9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47728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36FE80BF-99F3-30E9-1E32-40A56B0F59C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59287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5362" name="Picture 2" descr="一張含有 文字 的圖片&#10;&#10;自動產生的描述">
            <a:extLst>
              <a:ext uri="{FF2B5EF4-FFF2-40B4-BE49-F238E27FC236}">
                <a16:creationId xmlns:a16="http://schemas.microsoft.com/office/drawing/2014/main" id="{3CDE53A3-436B-7A78-2362-A2440923185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5084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2AB93822-6AD1-2B23-C17C-A633E51E27A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" b="1492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43774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7410" name="Picture 2">
            <a:extLst>
              <a:ext uri="{FF2B5EF4-FFF2-40B4-BE49-F238E27FC236}">
                <a16:creationId xmlns:a16="http://schemas.microsoft.com/office/drawing/2014/main" id="{C400F1EE-2B16-F033-F66A-5CFBF08166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27" b="68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5554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30014BD-9B32-77C6-6E0D-0B0D7C5814C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4958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B3862F1-14A5-F6DC-3212-A5F870D48AA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9496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CA93A4C4-6968-EE51-7668-BFFED2ECAD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3823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122" name="Picture 2" descr="一張含有 文字, 螢幕擷取畫面, 名片, 向量圖形 的圖片&#10;&#10;自動產生的描述">
            <a:extLst>
              <a:ext uri="{FF2B5EF4-FFF2-40B4-BE49-F238E27FC236}">
                <a16:creationId xmlns:a16="http://schemas.microsoft.com/office/drawing/2014/main" id="{0B08A18A-8BF4-1421-F82F-4BBA6429BEE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8" b="18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6237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B6D3A7D3-D3C7-4B70-B046-8BF425FD7D6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4937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0529FFF9-1F51-61C9-C3A9-1EE4EA6A9CD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694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BFE605DA-691D-0C57-8448-8D0BDB8C97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764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218" name="Picture 2">
            <a:extLst>
              <a:ext uri="{FF2B5EF4-FFF2-40B4-BE49-F238E27FC236}">
                <a16:creationId xmlns:a16="http://schemas.microsoft.com/office/drawing/2014/main" id="{FAB029CC-10FF-7A39-A21F-953281A524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16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3992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寬螢幕</PresentationFormat>
  <Paragraphs>0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許佩琳</dc:creator>
  <cp:lastModifiedBy>許佩琳</cp:lastModifiedBy>
  <cp:revision>2</cp:revision>
  <dcterms:created xsi:type="dcterms:W3CDTF">2022-05-09T07:01:29Z</dcterms:created>
  <dcterms:modified xsi:type="dcterms:W3CDTF">2022-05-09T07:06:55Z</dcterms:modified>
</cp:coreProperties>
</file>