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  <p:sldId id="271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3544F4-BD42-6184-F00B-0A7156999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90F5AB9-A15D-1118-C539-36C5CD4FB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BE3B8E-45B1-6B00-DDCE-FE225794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4828F9-8BD1-7DA0-B2BB-0738D40C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7228ED-F00D-CF70-657B-738B3E14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6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E567C9-3F42-61AB-4B78-5B0FF2DF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DF45A62-2EC5-047C-4DFF-6B55901B6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F3F9BA-F57E-9B52-FA8C-42C06218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9BB028-F561-E8F9-AA67-3D49512B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A4A7EF-F242-890D-2AB8-CCFEB972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3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4DBA5AA-100E-C0DF-013E-3AC151210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611A5C6-AF4C-7A34-7EB1-6859449CA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B928E5-95B8-BDC1-9FFD-6F611170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648472-4BAD-1430-E872-28D94D92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ABBBA1-29A8-696F-18E6-AF2DD1B7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42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4515C0-5CAF-06F2-E2C3-E1243E52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DB5EA0-2E21-66B9-361D-0538A17FF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712431-FBCA-4FD0-35F3-51B69B26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DD52CC-2DBD-C90C-C4E7-52414294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7AB086-7F5E-A813-D241-CC2B19CF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4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B1BFEB-EC8A-FA5E-A43A-DC1AAA6FC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0C1BCB4-F123-A2A4-D0E4-80F051206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64FAEB-496F-CAC5-5698-18AE4503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8509A3-7B12-F723-CFF5-B233C97F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756C45-D953-5C88-847E-34291C04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92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75A9AD-ABEB-7543-A58A-F9FF87A7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8AE353-E18C-54E6-A956-77CC57E49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920FD15-9DB0-EF72-5AA8-CD4B7B2C8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907450C-5539-C05B-1C8F-0EE186B4E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FE8287-BF15-5F17-81C6-760B72F4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2A1A645-0073-1768-2EE2-247827E7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97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4F01CB-436D-69CD-CBA4-40C2C2962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F5C6D85-AA85-8DBA-4338-C62559ED5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9BF6820-6504-EF6A-9142-7D9CAEE9F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10F0E95-84CD-8199-2BF6-BEE5A3B09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B596629-6EA3-3923-0DB3-2B1F3D605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C070C49-DD26-7289-236D-5964F975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31E3E0F-61EE-857C-115C-EAE67D38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CAB2777-EEF4-2696-812B-4D5D1B38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42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6F7627-C413-A7CC-DADE-11E90559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218FEDA-1242-5440-898B-0AAB857F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A434777-DBC9-89C3-56D6-6AF65C54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2D97944-0A8E-3BDD-6F68-0FB52904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75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0FCC41C-F977-D307-C9C6-7F73830D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FD31A16-DD1B-4246-C1C3-35044C863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EDC065E-D82E-B704-AD2D-8D8289B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90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03B0E8-C5C6-873F-80E3-7A770600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157AEC-0C28-6D86-2A61-D22717170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6D14F58-3211-A4C8-1D7B-2ABC479DB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EFD02A-6581-B4D8-1540-3C26C8C4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82CDD68-CC24-4976-97EC-C5B04346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4E2583-867B-21F0-928E-FA761BA49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A9397E-CA86-527F-69B5-2CC23A1D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2A344EB-CA9D-EAF7-73D1-06A79287B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FFAEF31-D707-F267-561C-9C1DBFE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B2E728C-5DEA-D0A4-F0CC-4B21495B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0CDA94C-5654-8BAD-8313-EF45181B9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46F367-4B6B-48A6-750D-E1501515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77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F1341D6-9DD8-3422-C294-8915FFCA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E6AB4E-0C86-7631-9D9F-198637332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CDC7BF-F700-99E7-6920-FBFEC18FB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E50F-501A-4031-8F92-478CA37F2E6E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12B49A-C93F-BD63-4006-4A37C33E0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BE7C3A-04E5-8AD6-8BF6-50B0E6ED1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C6DB0-4752-44DF-8A43-6AD5EE0C2E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84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14EEF604-455F-4BC1-745F-39645270ED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21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DD2BC38-C95A-65F8-F6C8-EB5895F798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0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BBB3BE2C-D282-2CC1-0068-C6F6EE8F26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07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2B3EB108-8B6F-694B-202A-9765A82050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91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3A4BFEA-3464-EE95-F1D9-43C275F9DF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4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742EA8F-8ECB-012A-8068-363FCAF812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17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7B04935-21D3-E202-378B-58FAAB1259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" b="154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6895B30-AA90-3488-F614-7DFE80D7CD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" b="149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77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DF40EE2C-F755-FF3A-E960-62F37D5F3D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18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F979958-C62F-2A2A-C11A-C38249F433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" b="249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2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327FC910-558E-22D0-3E95-DC3DFE27B8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25D7111-4962-AC24-CB6C-AC9CB42323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78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02A6E8FA-E10C-76D1-4675-2DC33E3FEB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01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576EB6E-72EB-CE60-B0CA-9AE101F9EE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95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DE81606-C61B-6288-6A3B-E58D9200AF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27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8C8C2527-C510-9444-D905-895E3A4598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42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51D0C3C0-C72D-5532-9307-749ED1AF86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81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箭 的圖片&#10;&#10;自動產生的描述">
            <a:extLst>
              <a:ext uri="{FF2B5EF4-FFF2-40B4-BE49-F238E27FC236}">
                <a16:creationId xmlns:a16="http://schemas.microsoft.com/office/drawing/2014/main" id="{5AE24BA3-E168-E136-0465-A8EC083983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" b="26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2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5FC28F5-598B-0BB4-A130-82B82EFC18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2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F41FC60-6373-5C7C-A72B-0261B5A8C5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5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564C0D1-4E0F-1511-9484-82AB332662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0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1EB105B-F9E1-1710-57CC-E0887BC50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" b="189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6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62E649C1-3DEB-DD74-9915-AA7DED2D94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2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1F973B6-E336-FD7A-E00B-FC1A19BF5C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0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A02F330-C2F4-F75D-B6D0-282A67FCBA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2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寬螢幕</PresentationFormat>
  <Paragraphs>0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許佩琳</dc:creator>
  <cp:lastModifiedBy>許佩琳</cp:lastModifiedBy>
  <cp:revision>1</cp:revision>
  <dcterms:created xsi:type="dcterms:W3CDTF">2022-05-09T06:12:03Z</dcterms:created>
  <dcterms:modified xsi:type="dcterms:W3CDTF">2022-05-09T06:30:01Z</dcterms:modified>
</cp:coreProperties>
</file>