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4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8" d="100"/>
          <a:sy n="18" d="100"/>
        </p:scale>
        <p:origin x="68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AA77DD-908F-7A53-D821-C68D65EF7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EAAF487-41D9-C7B0-65A7-CE087734D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9FB8C5-4A4E-0545-069B-6DF6576B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3467-1DA6-4668-95CD-90E9BAF9A880}" type="datetimeFigureOut">
              <a:rPr lang="zh-TW" altLang="en-US" smtClean="0"/>
              <a:t>2022/5/9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E22DC4-A17D-E346-1626-494C501BC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631DE7-1627-6C45-7A8A-74F93DCF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8039-7971-4AFC-BD1C-BA0556B5E3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94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204861-2500-9110-6578-C7E5833D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F2B8CD9-B740-B659-1F4B-97E3DC701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DFF2DC-F834-3D67-85FE-2F77E9C1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3467-1DA6-4668-95CD-90E9BAF9A880}" type="datetimeFigureOut">
              <a:rPr lang="zh-TW" altLang="en-US" smtClean="0"/>
              <a:t>2022/5/9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7BE124-D6C2-CCB7-3E64-830DFEF8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D90C33-0096-EBCD-2C82-A2ED2EAC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8039-7971-4AFC-BD1C-BA0556B5E3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4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AD3FB01-8A05-EE05-1A1C-A85B32A1C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977E55D-6B08-792C-34CA-BEDBB1B81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8BB437-4DD9-D5DF-63AA-0345F1BD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3467-1DA6-4668-95CD-90E9BAF9A880}" type="datetimeFigureOut">
              <a:rPr lang="zh-TW" altLang="en-US" smtClean="0"/>
              <a:t>2022/5/9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0CFD34-D22D-B7E6-02F4-47B9D972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DFF709-637B-0904-ECC4-2A991028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8039-7971-4AFC-BD1C-BA0556B5E3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367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4688FD-55CA-662D-1CFB-F7B1615D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5349AA-1834-29D1-BED5-F49B572C2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8CD529-A40F-0363-3451-A8D69484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3467-1DA6-4668-95CD-90E9BAF9A880}" type="datetimeFigureOut">
              <a:rPr lang="zh-TW" altLang="en-US" smtClean="0"/>
              <a:t>2022/5/9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3DB851-EDAE-E2DF-B7AA-79C7C584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16152A-4DE8-46F8-D551-70975181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8039-7971-4AFC-BD1C-BA0556B5E3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36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852232-A4FC-276D-845A-BA598F21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E226E55-7B5B-5A5C-CE18-25A3A4625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FD2F16-96A6-1513-7D77-6D805CF5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3467-1DA6-4668-95CD-90E9BAF9A880}" type="datetimeFigureOut">
              <a:rPr lang="zh-TW" altLang="en-US" smtClean="0"/>
              <a:t>2022/5/9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1DA7B4-5BD8-B884-0D4C-A5417F9A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7190D85-A116-3E5D-FE85-75C6DC27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8039-7971-4AFC-BD1C-BA0556B5E3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82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54DB51-8E1B-CECE-E4F7-896251A9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B8E31B-E0A3-FB64-276C-03750C371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CACE825-5D82-8AB5-2664-30E2BB9A4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454446A-538F-5A02-F3B2-8115BF8F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3467-1DA6-4668-95CD-90E9BAF9A880}" type="datetimeFigureOut">
              <a:rPr lang="zh-TW" altLang="en-US" smtClean="0"/>
              <a:t>2022/5/9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3D1E42C-8667-F3FD-98A7-5E05268D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07A87B3-C8A7-5DCA-4B14-219A6C6A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8039-7971-4AFC-BD1C-BA0556B5E3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16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1D78F9-FA72-C491-AB6A-AB098825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0CE6C4-983B-50E2-6CBC-06EBE5B88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578DF70-28B1-3FE4-D21A-3F48250EE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B7BCAB8-215E-6CE2-9D5F-48E372C70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06BA6B7-EBBA-4F05-B982-48DC72040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88C4E73-C442-174F-6F15-9AFE47229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3467-1DA6-4668-95CD-90E9BAF9A880}" type="datetimeFigureOut">
              <a:rPr lang="zh-TW" altLang="en-US" smtClean="0"/>
              <a:t>2022/5/9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F749E2F-3D90-181D-C9D2-DC3556E1F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E68CF2A-7CF4-0602-919D-3698085EB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8039-7971-4AFC-BD1C-BA0556B5E3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26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89CDE8-86F3-427A-7629-88550295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9856C14-EA3D-BFF4-521B-D84BF3541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3467-1DA6-4668-95CD-90E9BAF9A880}" type="datetimeFigureOut">
              <a:rPr lang="zh-TW" altLang="en-US" smtClean="0"/>
              <a:t>2022/5/9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5421FF8-B9BF-11B7-3902-6C3F1C9C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7F21FCC-198F-97FB-BCD8-7A1A850A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8039-7971-4AFC-BD1C-BA0556B5E3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95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CA71E78-FFA4-7406-1707-8FD9EACE1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3467-1DA6-4668-95CD-90E9BAF9A880}" type="datetimeFigureOut">
              <a:rPr lang="zh-TW" altLang="en-US" smtClean="0"/>
              <a:t>2022/5/9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588D41A-37A7-CE8F-D5CF-34314F30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8E5D9A-7AD8-44B9-4F65-AA49E59A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8039-7971-4AFC-BD1C-BA0556B5E3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82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094B23-DCF3-AE49-8F2E-E2EB99BE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C58983-57BA-10C1-0649-8B89BC3E9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B91AA13-CA6B-472C-3D29-5460C6056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DE9FD26-4C0A-3196-509C-8C2B9252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3467-1DA6-4668-95CD-90E9BAF9A880}" type="datetimeFigureOut">
              <a:rPr lang="zh-TW" altLang="en-US" smtClean="0"/>
              <a:t>2022/5/9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DB8E7BE-C154-6E1B-CE14-81A3C654E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3BE2D95-9D1D-8E4F-742D-4BE4CD9E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8039-7971-4AFC-BD1C-BA0556B5E3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22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3F55C6-0F8B-46ED-E9DF-6638F557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24F29BE-554C-7AA7-31D9-07C96AB52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C41BD3B-AEF0-E92E-41B8-F0157B359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E5EC1DE-B912-2846-584F-7871E165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3467-1DA6-4668-95CD-90E9BAF9A880}" type="datetimeFigureOut">
              <a:rPr lang="zh-TW" altLang="en-US" smtClean="0"/>
              <a:t>2022/5/9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BE023FA-2858-FB23-8AC5-B992E299C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2E0AFEB-759F-B4FD-07CE-37731EF5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8039-7971-4AFC-BD1C-BA0556B5E3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80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7871490-9E9D-AE1D-0CB3-62927AE2D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757A1EA-9DBA-E936-D899-D92217F60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8EDEC7-E619-B190-F50F-9759AD51A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E3467-1DA6-4668-95CD-90E9BAF9A880}" type="datetimeFigureOut">
              <a:rPr lang="zh-TW" altLang="en-US" smtClean="0"/>
              <a:t>2022/5/9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4F07CA-3AC4-9F7A-738B-1AD92216F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CF9685-A970-8B9F-0635-29402831E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E8039-7971-4AFC-BD1C-BA0556B5E3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94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80C1BD-C7E5-23C2-3029-CEB667F51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" b="543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228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FBE8E85-F0F1-1653-31D8-20B43EDC9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97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一張含有 文字 的圖片&#10;&#10;自動產生的描述">
            <a:extLst>
              <a:ext uri="{FF2B5EF4-FFF2-40B4-BE49-F238E27FC236}">
                <a16:creationId xmlns:a16="http://schemas.microsoft.com/office/drawing/2014/main" id="{1C4D2CEF-5FD6-5A89-47E2-FFF545C18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" b="909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685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E650C47A-28BE-656A-63CF-04ED20584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1" b="133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36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7F9452E8-91D9-4B8C-AE6E-528E0E0F9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" b="857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92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884BB74C-BD2D-6C51-A0AE-1A711E229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692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4A80C76E-5392-B372-C667-FDC0B5BAB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757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EA6D59F3-2233-271C-BCBC-705E01074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 b="156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8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91100D84-E581-9161-F8DA-2CA6A393E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767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F1958DAC-CD12-18BA-D325-5C0BE380C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19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51254A92-38E8-A0C6-1353-C3F0B438C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7" b="306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4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一張含有 文字 的圖片&#10;&#10;自動產生的描述">
            <a:extLst>
              <a:ext uri="{FF2B5EF4-FFF2-40B4-BE49-F238E27FC236}">
                <a16:creationId xmlns:a16="http://schemas.microsoft.com/office/drawing/2014/main" id="{32749943-B4B9-74EA-A500-725130CC7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" b="350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1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506" name="Picture 2" descr="一張含有 文字 的圖片&#10;&#10;自動產生的描述">
            <a:extLst>
              <a:ext uri="{FF2B5EF4-FFF2-40B4-BE49-F238E27FC236}">
                <a16:creationId xmlns:a16="http://schemas.microsoft.com/office/drawing/2014/main" id="{AFB630D1-A295-0387-2A94-D8291AC0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4" b="50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028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AE8EAF23-47CC-2E5C-8F64-9737E6E00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83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D7CE8D19-419E-8343-97C4-FEB34917C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03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D1D4CE46-A5B6-5044-A359-72CAFBEE8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769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897E9966-B88C-7ACB-CE21-F2D4976C7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" b="324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41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05A41631-E889-5433-B95F-2D6A31FF5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011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D21BAFC9-4BBA-9A74-356E-DB7C8C5AF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2" b="47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7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D780DA6-DCBD-49A4-C211-91A6980F5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一張含有 地圖 的圖片&#10;&#10;自動產生的描述">
            <a:extLst>
              <a:ext uri="{FF2B5EF4-FFF2-40B4-BE49-F238E27FC236}">
                <a16:creationId xmlns:a16="http://schemas.microsoft.com/office/drawing/2014/main" id="{05BEB410-DA6A-3333-5117-E9E4F35B5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4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0C7750E-1D85-A4B0-D7BD-C0D474A36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2" b="133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2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1DA6AD9-E1EA-0671-19DB-D853C2B9A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" b="31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64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E54BB93-3ABA-5D57-BF76-04A5E989B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 b="470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8F2A133-7D2B-BB93-D75B-6E51EAEC7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5" b="321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6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2195AA1-4A02-94F4-2F1D-CA13267D0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" b="161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372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寬螢幕</PresentationFormat>
  <Paragraphs>0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許佩琳</dc:creator>
  <cp:lastModifiedBy>許佩琳</cp:lastModifiedBy>
  <cp:revision>1</cp:revision>
  <dcterms:created xsi:type="dcterms:W3CDTF">2022-05-09T07:18:53Z</dcterms:created>
  <dcterms:modified xsi:type="dcterms:W3CDTF">2022-05-09T07:24:23Z</dcterms:modified>
</cp:coreProperties>
</file>