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6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ECC2AF-588B-2539-8D4E-1B930E860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351E53-165B-E2A1-79F8-B9AB51CB2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B09FBE-01E5-A669-7FFA-80256F42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7BBCBC-F5BB-B146-7FC7-99C0A084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23E970-6F20-FA83-72E6-6D908AD1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94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268EAF-275D-58C9-2EC2-B1A70410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81F2D9C-8DCF-B7E7-4516-68B45CF49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8B596E-6010-6248-11A3-11054874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873A09-EAD4-572F-B2F0-7EAFA691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E609BD-FA75-CB0A-4DBE-199589C8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3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A52FBAC-DFA3-28AD-3AEE-C0BA2BCCA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4244592-B137-0B60-2ACA-188BECB0A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C90AA5-DA9B-2E93-F9D0-B53BBDB4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F6E3A5-4FDC-70B0-3D81-31D34E1D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82C767-9624-8364-FF42-D4A1000E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66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1437F4-06F2-15D3-0B4C-A1A9FB48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E5A351-2C3C-EE26-8678-65084C068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D55B6B-AA19-15E0-AECC-8AE2FE3D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78B7B3-6EBF-AC8A-944B-6090D547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02E56C-8C13-12A7-685B-D42B050D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08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B60C27-A268-9E2D-CF7E-5C2B959D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A202067-FEAB-D6DD-DFFE-F0BBD5BDD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6663D5-8863-035A-34A7-CCA6A1BC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A7CF4F-0AA5-A9E8-F757-79A22C71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39E3D3-04F3-57EB-4C82-60434E49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59C883-DA1A-1D9C-C952-5C57F4B8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F1B9AA-81E6-FE50-EC19-98C4DA6E5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077DC40-B12A-A61E-4444-F56E11786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BDF2C1-5067-14E8-FA57-E1365283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C16983-A075-C586-1AA6-5954598E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6593E8-7A2E-DED1-F8D7-D8EB52A4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7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E7E35-0D0D-FC00-A832-29D4F88D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3931EE-E6A3-C11D-F707-63710918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B38BF8-72CF-E2E8-497D-A1858B71C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5AD34D0-699B-9485-8462-3D551957D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8FE9B22-044E-7BFA-16E2-7B30510F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F9D155A-C7B3-51FB-E491-D4847DFF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F4948E5-86EE-5404-050A-82130D63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5CB0161-B73F-5CF3-CAB9-0180DD60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40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2A28A2-F0C1-2101-0C27-5FED15A3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A16FFD5-C39E-0505-508F-BCFFA8CA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2E905F-4086-5524-C399-F392A446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B7BECA7-5864-C4B8-6B4C-15363D31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5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723926E-B31F-B63B-E791-D09D2492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845E159-D235-811B-4489-A8A557A7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FF89D43-60A3-A28F-D32E-5A3F0DB5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04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E8A26-5FEE-BF9E-7B8E-CE15B3C6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D7A92E-543F-5E91-8C47-E2298692D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AE082B1-F4A2-BAAB-866F-BB22987F7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7D6BD8-21EB-3914-B22B-131505DD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4CB0739-0134-709D-4A89-E5C5533C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08C367-0E41-45DC-DC54-1B1914D0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00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D182EE-1A85-3C07-A2F6-63DFC9A4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58774C-2FFB-2A72-A068-380B56F1C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1D6D38A-C8F8-156D-53FD-E795A2E57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67800B9-7267-8A16-FA7B-084C2F36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F97D2E-0DF2-36B8-BB33-630CABEC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15B8700-352A-C724-04E9-927FCFFF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06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FBDE60A-C97E-2655-69B6-68EE53B7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271B10-3A31-95CE-B051-6A5BAA65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575858-5377-23F9-FB8B-BC0CA1182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2BAE-9B1C-4A8F-955D-5BE453F4D5C4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24BE10-3012-72BB-763A-D7210EE7D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1545B9-AFF1-029E-5C87-F936CA96F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86780-A792-4B4A-A887-E5357A0D1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1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135FD9-F0DA-EFC7-5F36-C55E052B1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6" b="82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35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704CC0ED-4D02-8B8B-DC7A-81B0971B87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4" b="56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5F8AE14-88D3-6145-AB8F-CF97A3FB8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84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52501A96-9BAA-DD07-56C2-C371439042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6" b="44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57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DCAE08B8-6F8E-A71C-E19F-1AB501C0D7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58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98F180A4-4C5F-A6D8-64B5-200490028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144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D92F5D03-F74E-EBEA-4A0E-DEED987462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39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97377F4F-0781-13C9-2828-E6FB76FAAA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368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17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51CF4F0B-4B6D-4B60-D39F-645C2FE4DB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5" b="694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74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B9B4A85-4704-A474-7DB7-983B105109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" b="947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75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088B1C8-8E9E-F75B-880F-D99D332D4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1" b="519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1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E66376F-2FDB-17A0-D8DC-E8815C5A69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1" b="345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32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2" name="Picture 2" descr="一張含有 地圖 的圖片&#10;&#10;自動產生的描述">
            <a:extLst>
              <a:ext uri="{FF2B5EF4-FFF2-40B4-BE49-F238E27FC236}">
                <a16:creationId xmlns:a16="http://schemas.microsoft.com/office/drawing/2014/main" id="{2E607C58-1303-4D42-733C-0495F9736D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2" b="165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54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 descr="一張含有 文字 的圖片&#10;&#10;自動產生的描述">
            <a:extLst>
              <a:ext uri="{FF2B5EF4-FFF2-40B4-BE49-F238E27FC236}">
                <a16:creationId xmlns:a16="http://schemas.microsoft.com/office/drawing/2014/main" id="{BF16961D-B0E7-7859-CC5F-59573CA92C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3" b="844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61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AADEBE8-157A-6C08-AD6C-AF5A78DD0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19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7CD4D10-DB15-0183-B883-1376E3549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9" b="51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3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B7415256-CC4A-797F-0DE9-86259B605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7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寬螢幕</PresentationFormat>
  <Paragraphs>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許佩琳</dc:creator>
  <cp:lastModifiedBy>許佩琳</cp:lastModifiedBy>
  <cp:revision>2</cp:revision>
  <dcterms:created xsi:type="dcterms:W3CDTF">2022-05-09T06:47:58Z</dcterms:created>
  <dcterms:modified xsi:type="dcterms:W3CDTF">2022-05-09T06:54:45Z</dcterms:modified>
</cp:coreProperties>
</file>