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1">
          <p15:clr>
            <a:srgbClr val="A4A3A4"/>
          </p15:clr>
        </p15:guide>
        <p15:guide id="2" pos="2880">
          <p15:clr>
            <a:srgbClr val="A4A3A4"/>
          </p15:clr>
        </p15:guide>
      </p15:sldGuideLst>
    </p:ext>
    <p:ext uri="http://customooxmlschemas.google.com/">
      <go:slidesCustomData xmlns:go="http://customooxmlschemas.google.com/" r:id="rId20" roundtripDataSignature="AMtx7mjurX0jKdJNTG9dtknUwV3mKu/y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1"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indent="-228600" lvl="1" marL="9144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2pPr>
            <a:lvl3pPr indent="-228600" lvl="2" marL="13716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3pPr>
            <a:lvl4pPr indent="-228600" lvl="3" marL="18288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4pPr>
            <a:lvl5pPr indent="-228600" lvl="4" marL="22860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5pPr>
            <a:lvl6pPr indent="-228600" lvl="5" marL="27432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6pPr>
            <a:lvl7pPr indent="-228600" lvl="6" marL="32004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7pPr>
            <a:lvl8pPr indent="-228600" lvl="7" marL="36576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8pPr>
            <a:lvl9pPr indent="-228600" lvl="8" marL="41148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Malgun Gothic"/>
                <a:ea typeface="Malgun Gothic"/>
                <a:cs typeface="Malgun Gothic"/>
                <a:sym typeface="Malgun Gothic"/>
              </a:rPr>
              <a:t>‹#›</a:t>
            </a:fld>
            <a:endParaRPr b="0" i="0" sz="1200" u="none" cap="none" strike="noStrike">
              <a:solidFill>
                <a:schemeClr val="dk1"/>
              </a:solidFill>
              <a:latin typeface="Malgun Gothic"/>
              <a:ea typeface="Malgun Gothic"/>
              <a:cs typeface="Malgun Gothic"/>
              <a:sym typeface="Malgun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15"/>
          <p:cNvSpPr txBox="1"/>
          <p:nvPr>
            <p:ph idx="1" type="body"/>
          </p:nvPr>
        </p:nvSpPr>
        <p:spPr>
          <a:xfrm>
            <a:off x="2649293" y="1563638"/>
            <a:ext cx="3845416" cy="108012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720"/>
              </a:spcBef>
              <a:spcAft>
                <a:spcPts val="0"/>
              </a:spcAft>
              <a:buClr>
                <a:srgbClr val="3F3F3F"/>
              </a:buClr>
              <a:buSzPts val="3600"/>
              <a:buFont typeface="Arial"/>
              <a:buNone/>
              <a:defRPr b="1"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5"/>
          <p:cNvSpPr txBox="1"/>
          <p:nvPr>
            <p:ph idx="2" type="body"/>
          </p:nvPr>
        </p:nvSpPr>
        <p:spPr>
          <a:xfrm>
            <a:off x="2649145" y="2634232"/>
            <a:ext cx="3845416" cy="79993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80"/>
              </a:spcBef>
              <a:spcAft>
                <a:spcPts val="0"/>
              </a:spcAft>
              <a:buClr>
                <a:srgbClr val="3F3F3F"/>
              </a:buClr>
              <a:buSzPts val="1400"/>
              <a:buFont typeface="Arial"/>
              <a:buNone/>
              <a:defRPr b="1"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grpSp>
        <p:nvGrpSpPr>
          <p:cNvPr id="13" name="Google Shape;13;p15"/>
          <p:cNvGrpSpPr/>
          <p:nvPr/>
        </p:nvGrpSpPr>
        <p:grpSpPr>
          <a:xfrm>
            <a:off x="1944300" y="0"/>
            <a:ext cx="5255402" cy="5143500"/>
            <a:chOff x="1619672" y="548680"/>
            <a:chExt cx="5904656" cy="5778928"/>
          </a:xfrm>
        </p:grpSpPr>
        <p:sp>
          <p:nvSpPr>
            <p:cNvPr id="14" name="Google Shape;14;p15"/>
            <p:cNvSpPr/>
            <p:nvPr/>
          </p:nvSpPr>
          <p:spPr>
            <a:xfrm>
              <a:off x="2411760" y="1268760"/>
              <a:ext cx="4320480" cy="4320480"/>
            </a:xfrm>
            <a:prstGeom prst="ellipse">
              <a:avLst/>
            </a:prstGeom>
            <a:noFill/>
            <a:ln cap="flat" cmpd="sng" w="19050">
              <a:solidFill>
                <a:schemeClr val="lt1">
                  <a:alpha val="6980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 name="Google Shape;15;p15"/>
            <p:cNvSpPr/>
            <p:nvPr/>
          </p:nvSpPr>
          <p:spPr>
            <a:xfrm>
              <a:off x="2483768" y="1340768"/>
              <a:ext cx="4176464" cy="4176464"/>
            </a:xfrm>
            <a:prstGeom prst="ellipse">
              <a:avLst/>
            </a:prstGeom>
            <a:noFill/>
            <a:ln cap="flat" cmpd="sng" w="19050">
              <a:solidFill>
                <a:schemeClr val="lt1">
                  <a:alpha val="6980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6" name="Google Shape;16;p15"/>
            <p:cNvCxnSpPr/>
            <p:nvPr/>
          </p:nvCxnSpPr>
          <p:spPr>
            <a:xfrm>
              <a:off x="4572000" y="548680"/>
              <a:ext cx="0" cy="720080"/>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17" name="Google Shape;17;p15"/>
            <p:cNvCxnSpPr/>
            <p:nvPr/>
          </p:nvCxnSpPr>
          <p:spPr>
            <a:xfrm>
              <a:off x="4572000" y="5607528"/>
              <a:ext cx="0" cy="720080"/>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18" name="Google Shape;18;p15"/>
            <p:cNvCxnSpPr/>
            <p:nvPr/>
          </p:nvCxnSpPr>
          <p:spPr>
            <a:xfrm>
              <a:off x="6732240" y="3429000"/>
              <a:ext cx="792088" cy="0"/>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19" name="Google Shape;19;p15"/>
            <p:cNvCxnSpPr/>
            <p:nvPr/>
          </p:nvCxnSpPr>
          <p:spPr>
            <a:xfrm>
              <a:off x="1619672" y="3429000"/>
              <a:ext cx="792088" cy="0"/>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20" name="Google Shape;20;p15"/>
            <p:cNvCxnSpPr/>
            <p:nvPr/>
          </p:nvCxnSpPr>
          <p:spPr>
            <a:xfrm flipH="1" rot="10800000">
              <a:off x="6156176" y="2378312"/>
              <a:ext cx="792088" cy="330608"/>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21" name="Google Shape;21;p15"/>
            <p:cNvCxnSpPr/>
            <p:nvPr/>
          </p:nvCxnSpPr>
          <p:spPr>
            <a:xfrm flipH="1" rot="10800000">
              <a:off x="5431496" y="1124744"/>
              <a:ext cx="432048" cy="792088"/>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22" name="Google Shape;22;p15"/>
            <p:cNvCxnSpPr/>
            <p:nvPr/>
          </p:nvCxnSpPr>
          <p:spPr>
            <a:xfrm>
              <a:off x="3094136" y="1131624"/>
              <a:ext cx="613768" cy="785208"/>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23" name="Google Shape;23;p15"/>
            <p:cNvCxnSpPr/>
            <p:nvPr/>
          </p:nvCxnSpPr>
          <p:spPr>
            <a:xfrm>
              <a:off x="2195736" y="2090992"/>
              <a:ext cx="898400" cy="492240"/>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24" name="Google Shape;24;p15"/>
            <p:cNvCxnSpPr/>
            <p:nvPr/>
          </p:nvCxnSpPr>
          <p:spPr>
            <a:xfrm flipH="1" rot="10800000">
              <a:off x="3180984" y="4941168"/>
              <a:ext cx="526920" cy="576064"/>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25" name="Google Shape;25;p15"/>
            <p:cNvCxnSpPr/>
            <p:nvPr/>
          </p:nvCxnSpPr>
          <p:spPr>
            <a:xfrm flipH="1" rot="10800000">
              <a:off x="2456304" y="4329100"/>
              <a:ext cx="637832" cy="396044"/>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26" name="Google Shape;26;p15"/>
            <p:cNvCxnSpPr/>
            <p:nvPr/>
          </p:nvCxnSpPr>
          <p:spPr>
            <a:xfrm>
              <a:off x="5979584" y="4142812"/>
              <a:ext cx="968680" cy="510324"/>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27" name="Google Shape;27;p15"/>
            <p:cNvCxnSpPr/>
            <p:nvPr/>
          </p:nvCxnSpPr>
          <p:spPr>
            <a:xfrm>
              <a:off x="5431496" y="4875464"/>
              <a:ext cx="490068" cy="732064"/>
            </a:xfrm>
            <a:prstGeom prst="straightConnector1">
              <a:avLst/>
            </a:prstGeom>
            <a:noFill/>
            <a:ln cap="flat" cmpd="sng" w="19050">
              <a:solidFill>
                <a:schemeClr val="lt1">
                  <a:alpha val="69803"/>
                </a:schemeClr>
              </a:solidFill>
              <a:prstDash val="solid"/>
              <a:round/>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Layout">
  <p:cSld name="1_Basic Layout">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26"/>
          <p:cNvSpPr txBox="1"/>
          <p:nvPr>
            <p:ph idx="1" type="body"/>
          </p:nvPr>
        </p:nvSpPr>
        <p:spPr>
          <a:xfrm>
            <a:off x="467544" y="195486"/>
            <a:ext cx="8424936" cy="5760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 name="Google Shape;74;p26"/>
          <p:cNvSpPr txBox="1"/>
          <p:nvPr>
            <p:ph idx="2" type="body"/>
          </p:nvPr>
        </p:nvSpPr>
        <p:spPr>
          <a:xfrm>
            <a:off x="467544" y="771550"/>
            <a:ext cx="8424936" cy="288032"/>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 Layout">
  <p:cSld name="2_Basic Layout">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27"/>
          <p:cNvSpPr txBox="1"/>
          <p:nvPr>
            <p:ph idx="1" type="body"/>
          </p:nvPr>
        </p:nvSpPr>
        <p:spPr>
          <a:xfrm>
            <a:off x="0" y="18062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asic Layout">
  <p:cSld name="3_Basic Layout">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28"/>
          <p:cNvSpPr txBox="1"/>
          <p:nvPr>
            <p:ph idx="1" type="body"/>
          </p:nvPr>
        </p:nvSpPr>
        <p:spPr>
          <a:xfrm>
            <a:off x="1691680" y="123478"/>
            <a:ext cx="7452320" cy="5760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9" name="Google Shape;79;p28"/>
          <p:cNvSpPr txBox="1"/>
          <p:nvPr>
            <p:ph idx="2" type="body"/>
          </p:nvPr>
        </p:nvSpPr>
        <p:spPr>
          <a:xfrm>
            <a:off x="1691680" y="699542"/>
            <a:ext cx="7452320" cy="288032"/>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and Contents Layout">
  <p:cSld name="Images and Contents Layout">
    <p:spTree>
      <p:nvGrpSpPr>
        <p:cNvPr id="80" name="Shape 80"/>
        <p:cNvGrpSpPr/>
        <p:nvPr/>
      </p:nvGrpSpPr>
      <p:grpSpPr>
        <a:xfrm>
          <a:off x="0" y="0"/>
          <a:ext cx="0" cy="0"/>
          <a:chOff x="0" y="0"/>
          <a:chExt cx="0" cy="0"/>
        </a:xfrm>
      </p:grpSpPr>
      <p:sp>
        <p:nvSpPr>
          <p:cNvPr id="81" name="Google Shape;81;p29"/>
          <p:cNvSpPr/>
          <p:nvPr>
            <p:ph idx="2" type="pic"/>
          </p:nvPr>
        </p:nvSpPr>
        <p:spPr>
          <a:xfrm>
            <a:off x="533116" y="843558"/>
            <a:ext cx="8077768" cy="2160240"/>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82" name="Google Shape;82;p29"/>
          <p:cNvSpPr/>
          <p:nvPr>
            <p:ph idx="3" type="pic"/>
          </p:nvPr>
        </p:nvSpPr>
        <p:spPr>
          <a:xfrm>
            <a:off x="4031416" y="2475359"/>
            <a:ext cx="1062118" cy="1062118"/>
          </a:xfrm>
          <a:prstGeom prst="ellipse">
            <a:avLst/>
          </a:prstGeom>
          <a:solidFill>
            <a:srgbClr val="F2F2F2"/>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83" name="Google Shape;83;p29"/>
          <p:cNvSpPr txBox="1"/>
          <p:nvPr>
            <p:ph idx="1" type="body"/>
          </p:nvPr>
        </p:nvSpPr>
        <p:spPr>
          <a:xfrm>
            <a:off x="0" y="18062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s and Contents Layout">
  <p:cSld name="2_Images and Contents Layout">
    <p:spTree>
      <p:nvGrpSpPr>
        <p:cNvPr id="84" name="Shape 84"/>
        <p:cNvGrpSpPr/>
        <p:nvPr/>
      </p:nvGrpSpPr>
      <p:grpSpPr>
        <a:xfrm>
          <a:off x="0" y="0"/>
          <a:ext cx="0" cy="0"/>
          <a:chOff x="0" y="0"/>
          <a:chExt cx="0" cy="0"/>
        </a:xfrm>
      </p:grpSpPr>
      <p:sp>
        <p:nvSpPr>
          <p:cNvPr id="85" name="Google Shape;85;p30"/>
          <p:cNvSpPr/>
          <p:nvPr/>
        </p:nvSpPr>
        <p:spPr>
          <a:xfrm>
            <a:off x="8244000" y="0"/>
            <a:ext cx="900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30"/>
          <p:cNvSpPr/>
          <p:nvPr>
            <p:ph idx="2" type="pic"/>
          </p:nvPr>
        </p:nvSpPr>
        <p:spPr>
          <a:xfrm>
            <a:off x="5811908" y="0"/>
            <a:ext cx="2448000" cy="5143500"/>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87" name="Google Shape;87;p30"/>
          <p:cNvSpPr/>
          <p:nvPr>
            <p:ph idx="3" type="pic"/>
          </p:nvPr>
        </p:nvSpPr>
        <p:spPr>
          <a:xfrm>
            <a:off x="2477595" y="0"/>
            <a:ext cx="2448000" cy="5143500"/>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88" name="Google Shape;88;p30"/>
          <p:cNvSpPr/>
          <p:nvPr/>
        </p:nvSpPr>
        <p:spPr>
          <a:xfrm>
            <a:off x="4916268" y="0"/>
            <a:ext cx="900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89" name="Shape 89"/>
        <p:cNvGrpSpPr/>
        <p:nvPr/>
      </p:nvGrpSpPr>
      <p:grpSpPr>
        <a:xfrm>
          <a:off x="0" y="0"/>
          <a:ext cx="0" cy="0"/>
          <a:chOff x="0" y="0"/>
          <a:chExt cx="0" cy="0"/>
        </a:xfrm>
      </p:grpSpPr>
      <p:sp>
        <p:nvSpPr>
          <p:cNvPr id="90" name="Google Shape;90;p31"/>
          <p:cNvSpPr/>
          <p:nvPr/>
        </p:nvSpPr>
        <p:spPr>
          <a:xfrm>
            <a:off x="4583048" y="0"/>
            <a:ext cx="2286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31"/>
          <p:cNvSpPr/>
          <p:nvPr>
            <p:ph idx="2" type="pic"/>
          </p:nvPr>
        </p:nvSpPr>
        <p:spPr>
          <a:xfrm>
            <a:off x="6858000" y="698778"/>
            <a:ext cx="2286000" cy="1872208"/>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92" name="Google Shape;92;p31"/>
          <p:cNvSpPr/>
          <p:nvPr>
            <p:ph idx="3" type="pic"/>
          </p:nvPr>
        </p:nvSpPr>
        <p:spPr>
          <a:xfrm>
            <a:off x="4583048" y="2578606"/>
            <a:ext cx="2286000" cy="1872208"/>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93" name="Google Shape;93;p31"/>
          <p:cNvSpPr/>
          <p:nvPr>
            <p:ph idx="4" type="pic"/>
          </p:nvPr>
        </p:nvSpPr>
        <p:spPr>
          <a:xfrm>
            <a:off x="2298953" y="699542"/>
            <a:ext cx="2286000" cy="1872208"/>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94" name="Google Shape;94;p31"/>
          <p:cNvSpPr/>
          <p:nvPr>
            <p:ph idx="5" type="pic"/>
          </p:nvPr>
        </p:nvSpPr>
        <p:spPr>
          <a:xfrm>
            <a:off x="0" y="2579370"/>
            <a:ext cx="2286000" cy="1872208"/>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Images and Contents Layout">
  <p:cSld name="5_Images and Contents Layout">
    <p:spTree>
      <p:nvGrpSpPr>
        <p:cNvPr id="95" name="Shape 95"/>
        <p:cNvGrpSpPr/>
        <p:nvPr/>
      </p:nvGrpSpPr>
      <p:grpSpPr>
        <a:xfrm>
          <a:off x="0" y="0"/>
          <a:ext cx="0" cy="0"/>
          <a:chOff x="0" y="0"/>
          <a:chExt cx="0" cy="0"/>
        </a:xfrm>
      </p:grpSpPr>
      <p:sp>
        <p:nvSpPr>
          <p:cNvPr id="96" name="Google Shape;96;p32"/>
          <p:cNvSpPr/>
          <p:nvPr>
            <p:ph idx="2" type="pic"/>
          </p:nvPr>
        </p:nvSpPr>
        <p:spPr>
          <a:xfrm>
            <a:off x="323528" y="248444"/>
            <a:ext cx="3294112" cy="1512168"/>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97" name="Google Shape;97;p32"/>
          <p:cNvSpPr/>
          <p:nvPr>
            <p:ph idx="3" type="pic"/>
          </p:nvPr>
        </p:nvSpPr>
        <p:spPr>
          <a:xfrm>
            <a:off x="3671560" y="1832620"/>
            <a:ext cx="1512000" cy="1512168"/>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98" name="Google Shape;98;p32"/>
          <p:cNvSpPr/>
          <p:nvPr>
            <p:ph idx="4" type="pic"/>
          </p:nvPr>
        </p:nvSpPr>
        <p:spPr>
          <a:xfrm>
            <a:off x="2105640" y="3416796"/>
            <a:ext cx="3077920" cy="1512168"/>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99" name="Google Shape;99;p32"/>
          <p:cNvSpPr/>
          <p:nvPr>
            <p:ph idx="5" type="pic"/>
          </p:nvPr>
        </p:nvSpPr>
        <p:spPr>
          <a:xfrm>
            <a:off x="323528" y="1832620"/>
            <a:ext cx="1728192" cy="3096344"/>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00" name="Google Shape;100;p32"/>
          <p:cNvSpPr/>
          <p:nvPr>
            <p:ph idx="6" type="pic"/>
          </p:nvPr>
        </p:nvSpPr>
        <p:spPr>
          <a:xfrm>
            <a:off x="2105640" y="1832049"/>
            <a:ext cx="1512000" cy="1512168"/>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01" name="Google Shape;101;p32"/>
          <p:cNvSpPr/>
          <p:nvPr>
            <p:ph idx="7" type="pic"/>
          </p:nvPr>
        </p:nvSpPr>
        <p:spPr>
          <a:xfrm>
            <a:off x="3671560" y="248444"/>
            <a:ext cx="1512000" cy="1512168"/>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nd Contents Layout">
  <p:cSld name="8_Images and Contents Layout">
    <p:bg>
      <p:bgPr>
        <a:blipFill>
          <a:blip r:embed="rId2">
            <a:alphaModFix/>
          </a:blip>
          <a:stretch>
            <a:fillRect/>
          </a:stretch>
        </a:blipFill>
      </p:bgPr>
    </p:bg>
    <p:spTree>
      <p:nvGrpSpPr>
        <p:cNvPr id="102" name="Shape 102"/>
        <p:cNvGrpSpPr/>
        <p:nvPr/>
      </p:nvGrpSpPr>
      <p:grpSpPr>
        <a:xfrm>
          <a:off x="0" y="0"/>
          <a:ext cx="0" cy="0"/>
          <a:chOff x="0" y="0"/>
          <a:chExt cx="0" cy="0"/>
        </a:xfrm>
      </p:grpSpPr>
      <p:pic>
        <p:nvPicPr>
          <p:cNvPr descr="D:\Fullppt\005-PNG이미지\모니터.png" id="103" name="Google Shape;103;p33"/>
          <p:cNvPicPr preferRelativeResize="0"/>
          <p:nvPr/>
        </p:nvPicPr>
        <p:blipFill rotWithShape="1">
          <a:blip r:embed="rId3">
            <a:alphaModFix/>
          </a:blip>
          <a:srcRect b="0" l="0" r="0" t="0"/>
          <a:stretch/>
        </p:blipFill>
        <p:spPr>
          <a:xfrm>
            <a:off x="1648247" y="1275606"/>
            <a:ext cx="2526010" cy="2518619"/>
          </a:xfrm>
          <a:prstGeom prst="rect">
            <a:avLst/>
          </a:prstGeom>
          <a:noFill/>
          <a:ln>
            <a:noFill/>
          </a:ln>
        </p:spPr>
      </p:pic>
      <p:pic>
        <p:nvPicPr>
          <p:cNvPr descr="D:\Fullppt\005-PNG이미지\모니터.png" id="104" name="Google Shape;104;p33"/>
          <p:cNvPicPr preferRelativeResize="0"/>
          <p:nvPr/>
        </p:nvPicPr>
        <p:blipFill rotWithShape="1">
          <a:blip r:embed="rId3">
            <a:alphaModFix/>
          </a:blip>
          <a:srcRect b="0" l="0" r="0" t="0"/>
          <a:stretch/>
        </p:blipFill>
        <p:spPr>
          <a:xfrm>
            <a:off x="4888607" y="1275606"/>
            <a:ext cx="2526010" cy="2518619"/>
          </a:xfrm>
          <a:prstGeom prst="rect">
            <a:avLst/>
          </a:prstGeom>
          <a:noFill/>
          <a:ln>
            <a:noFill/>
          </a:ln>
        </p:spPr>
      </p:pic>
      <p:sp>
        <p:nvSpPr>
          <p:cNvPr id="105" name="Google Shape;105;p33"/>
          <p:cNvSpPr/>
          <p:nvPr>
            <p:ph idx="2" type="pic"/>
          </p:nvPr>
        </p:nvSpPr>
        <p:spPr>
          <a:xfrm>
            <a:off x="1748616" y="1374406"/>
            <a:ext cx="2319328" cy="1584833"/>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06" name="Google Shape;106;p33"/>
          <p:cNvSpPr/>
          <p:nvPr>
            <p:ph idx="3" type="pic"/>
          </p:nvPr>
        </p:nvSpPr>
        <p:spPr>
          <a:xfrm>
            <a:off x="4986924" y="1374406"/>
            <a:ext cx="2319328" cy="1584833"/>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07" name="Google Shape;107;p33"/>
          <p:cNvSpPr txBox="1"/>
          <p:nvPr>
            <p:ph idx="1" type="body"/>
          </p:nvPr>
        </p:nvSpPr>
        <p:spPr>
          <a:xfrm>
            <a:off x="467544" y="195486"/>
            <a:ext cx="8424936" cy="5760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8" name="Google Shape;108;p33"/>
          <p:cNvSpPr txBox="1"/>
          <p:nvPr>
            <p:ph idx="4" type="body"/>
          </p:nvPr>
        </p:nvSpPr>
        <p:spPr>
          <a:xfrm>
            <a:off x="467544" y="771550"/>
            <a:ext cx="8424936" cy="288032"/>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Images and Contents Layout">
  <p:cSld name="7_Images and Contents Layout">
    <p:bg>
      <p:bgPr>
        <a:blipFill>
          <a:blip r:embed="rId2">
            <a:alphaModFix/>
          </a:blip>
          <a:stretch>
            <a:fillRect/>
          </a:stretch>
        </a:blipFill>
      </p:bgPr>
    </p:bg>
    <p:spTree>
      <p:nvGrpSpPr>
        <p:cNvPr id="109" name="Shape 109"/>
        <p:cNvGrpSpPr/>
        <p:nvPr/>
      </p:nvGrpSpPr>
      <p:grpSpPr>
        <a:xfrm>
          <a:off x="0" y="0"/>
          <a:ext cx="0" cy="0"/>
          <a:chOff x="0" y="0"/>
          <a:chExt cx="0" cy="0"/>
        </a:xfrm>
      </p:grpSpPr>
      <p:pic>
        <p:nvPicPr>
          <p:cNvPr descr="D:\Fullppt\PNG이미지\핸드폰2.png" id="110" name="Google Shape;110;p34"/>
          <p:cNvPicPr preferRelativeResize="0"/>
          <p:nvPr/>
        </p:nvPicPr>
        <p:blipFill rotWithShape="1">
          <a:blip r:embed="rId3">
            <a:alphaModFix/>
          </a:blip>
          <a:srcRect b="0" l="0" r="0" t="0"/>
          <a:stretch/>
        </p:blipFill>
        <p:spPr>
          <a:xfrm>
            <a:off x="5940152" y="1023301"/>
            <a:ext cx="3024336" cy="3662411"/>
          </a:xfrm>
          <a:prstGeom prst="rect">
            <a:avLst/>
          </a:prstGeom>
          <a:noFill/>
          <a:ln>
            <a:noFill/>
          </a:ln>
        </p:spPr>
      </p:pic>
      <p:sp>
        <p:nvSpPr>
          <p:cNvPr id="111" name="Google Shape;111;p34"/>
          <p:cNvSpPr/>
          <p:nvPr>
            <p:ph idx="2" type="pic"/>
          </p:nvPr>
        </p:nvSpPr>
        <p:spPr>
          <a:xfrm>
            <a:off x="6687664" y="1164297"/>
            <a:ext cx="1744194" cy="2694244"/>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12" name="Google Shape;112;p34"/>
          <p:cNvSpPr/>
          <p:nvPr>
            <p:ph idx="3" type="pic"/>
          </p:nvPr>
        </p:nvSpPr>
        <p:spPr>
          <a:xfrm>
            <a:off x="5196830" y="1426241"/>
            <a:ext cx="1744194" cy="2694244"/>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13" name="Google Shape;113;p34"/>
          <p:cNvSpPr txBox="1"/>
          <p:nvPr>
            <p:ph idx="1" type="body"/>
          </p:nvPr>
        </p:nvSpPr>
        <p:spPr>
          <a:xfrm>
            <a:off x="467544" y="195486"/>
            <a:ext cx="8424936" cy="5760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4" name="Google Shape;114;p34"/>
          <p:cNvSpPr txBox="1"/>
          <p:nvPr>
            <p:ph idx="4" type="body"/>
          </p:nvPr>
        </p:nvSpPr>
        <p:spPr>
          <a:xfrm>
            <a:off x="467544" y="771550"/>
            <a:ext cx="8424936" cy="288032"/>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ts layout">
  <p:cSld name="icon sets layout">
    <p:spTree>
      <p:nvGrpSpPr>
        <p:cNvPr id="115" name="Shape 115"/>
        <p:cNvGrpSpPr/>
        <p:nvPr/>
      </p:nvGrpSpPr>
      <p:grpSpPr>
        <a:xfrm>
          <a:off x="0" y="0"/>
          <a:ext cx="0" cy="0"/>
          <a:chOff x="0" y="0"/>
          <a:chExt cx="0" cy="0"/>
        </a:xfrm>
      </p:grpSpPr>
      <p:sp>
        <p:nvSpPr>
          <p:cNvPr id="116" name="Google Shape;116;p35"/>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grpSp>
        <p:nvGrpSpPr>
          <p:cNvPr id="117" name="Google Shape;117;p35"/>
          <p:cNvGrpSpPr/>
          <p:nvPr/>
        </p:nvGrpSpPr>
        <p:grpSpPr>
          <a:xfrm>
            <a:off x="354008" y="1131589"/>
            <a:ext cx="2849840" cy="3649171"/>
            <a:chOff x="354008" y="1131589"/>
            <a:chExt cx="2849840" cy="3649171"/>
          </a:xfrm>
        </p:grpSpPr>
        <p:sp>
          <p:nvSpPr>
            <p:cNvPr id="118" name="Google Shape;118;p35"/>
            <p:cNvSpPr/>
            <p:nvPr/>
          </p:nvSpPr>
          <p:spPr>
            <a:xfrm>
              <a:off x="354008" y="1131589"/>
              <a:ext cx="2849840" cy="3649171"/>
            </a:xfrm>
            <a:prstGeom prst="roundRect">
              <a:avLst>
                <a:gd fmla="val 3968" name="adj"/>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 name="Google Shape;119;p35"/>
            <p:cNvSpPr/>
            <p:nvPr/>
          </p:nvSpPr>
          <p:spPr>
            <a:xfrm>
              <a:off x="531932" y="1347500"/>
              <a:ext cx="108520" cy="3240473"/>
            </a:xfrm>
            <a:prstGeom prst="roundRect">
              <a:avLst>
                <a:gd fmla="val 50000" name="adj"/>
              </a:avLst>
            </a:prstGeom>
            <a:solidFill>
              <a:schemeClr val="lt1">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35"/>
            <p:cNvSpPr/>
            <p:nvPr/>
          </p:nvSpPr>
          <p:spPr>
            <a:xfrm rot="5400000">
              <a:off x="2592642" y="1238201"/>
              <a:ext cx="502331" cy="502331"/>
            </a:xfrm>
            <a:prstGeom prst="halfFrame">
              <a:avLst>
                <a:gd fmla="val 23728" name="adj1"/>
                <a:gd fmla="val 24642" name="adj2"/>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28" name="Shape 28"/>
        <p:cNvGrpSpPr/>
        <p:nvPr/>
      </p:nvGrpSpPr>
      <p:grpSpPr>
        <a:xfrm>
          <a:off x="0" y="0"/>
          <a:ext cx="0" cy="0"/>
          <a:chOff x="0" y="0"/>
          <a:chExt cx="0" cy="0"/>
        </a:xfrm>
      </p:grpSpPr>
      <p:sp>
        <p:nvSpPr>
          <p:cNvPr id="29" name="Google Shape;29;p16"/>
          <p:cNvSpPr/>
          <p:nvPr/>
        </p:nvSpPr>
        <p:spPr>
          <a:xfrm>
            <a:off x="6012160" y="0"/>
            <a:ext cx="313184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16"/>
          <p:cNvSpPr/>
          <p:nvPr>
            <p:ph idx="2" type="pic"/>
          </p:nvPr>
        </p:nvSpPr>
        <p:spPr>
          <a:xfrm>
            <a:off x="3131840" y="0"/>
            <a:ext cx="2880320" cy="5143500"/>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s and Contents Layout">
  <p:cSld name="6_Images and Contents Layout">
    <p:spTree>
      <p:nvGrpSpPr>
        <p:cNvPr id="121" name="Shape 121"/>
        <p:cNvGrpSpPr/>
        <p:nvPr/>
      </p:nvGrpSpPr>
      <p:grpSpPr>
        <a:xfrm>
          <a:off x="0" y="0"/>
          <a:ext cx="0" cy="0"/>
          <a:chOff x="0" y="0"/>
          <a:chExt cx="0" cy="0"/>
        </a:xfrm>
      </p:grpSpPr>
      <p:sp>
        <p:nvSpPr>
          <p:cNvPr id="122" name="Google Shape;122;p36"/>
          <p:cNvSpPr/>
          <p:nvPr/>
        </p:nvSpPr>
        <p:spPr>
          <a:xfrm>
            <a:off x="6012160" y="0"/>
            <a:ext cx="313184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 name="Google Shape;123;p36"/>
          <p:cNvSpPr/>
          <p:nvPr>
            <p:ph idx="2" type="pic"/>
          </p:nvPr>
        </p:nvSpPr>
        <p:spPr>
          <a:xfrm>
            <a:off x="3131840" y="0"/>
            <a:ext cx="2880320" cy="5143500"/>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asic Layout">
  <p:cSld name="7_Basic Layout">
    <p:bg>
      <p:bgPr>
        <a:blipFill>
          <a:blip r:embed="rId2">
            <a:alphaModFix/>
          </a:blip>
          <a:stretch>
            <a:fillRect/>
          </a:stretch>
        </a:blipFill>
      </p:bgPr>
    </p:bg>
    <p:spTree>
      <p:nvGrpSpPr>
        <p:cNvPr id="124" name="Shape 124"/>
        <p:cNvGrpSpPr/>
        <p:nvPr/>
      </p:nvGrpSpPr>
      <p:grpSpPr>
        <a:xfrm>
          <a:off x="0" y="0"/>
          <a:ext cx="0" cy="0"/>
          <a:chOff x="0" y="0"/>
          <a:chExt cx="0" cy="0"/>
        </a:xfrm>
      </p:grpSpPr>
      <p:sp>
        <p:nvSpPr>
          <p:cNvPr id="125" name="Google Shape;125;p37"/>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6" name="Google Shape;126;p37"/>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asic Layout">
  <p:cSld name="8_Basic Layout">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38"/>
          <p:cNvSpPr/>
          <p:nvPr>
            <p:ph idx="2" type="pic"/>
          </p:nvPr>
        </p:nvSpPr>
        <p:spPr>
          <a:xfrm>
            <a:off x="2700934" y="322499"/>
            <a:ext cx="1583034" cy="1385155"/>
          </a:xfrm>
          <a:prstGeom prst="rect">
            <a:avLst/>
          </a:prstGeom>
          <a:solidFill>
            <a:srgbClr val="F2F2F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29" name="Google Shape;129;p38"/>
          <p:cNvSpPr/>
          <p:nvPr>
            <p:ph idx="3" type="pic"/>
          </p:nvPr>
        </p:nvSpPr>
        <p:spPr>
          <a:xfrm>
            <a:off x="2700934" y="1898609"/>
            <a:ext cx="1583034" cy="1385155"/>
          </a:xfrm>
          <a:prstGeom prst="rect">
            <a:avLst/>
          </a:prstGeom>
          <a:solidFill>
            <a:srgbClr val="F2F2F2"/>
          </a:solidFill>
          <a:ln cap="flat"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30" name="Google Shape;130;p38"/>
          <p:cNvSpPr/>
          <p:nvPr>
            <p:ph idx="4" type="pic"/>
          </p:nvPr>
        </p:nvSpPr>
        <p:spPr>
          <a:xfrm>
            <a:off x="2700934" y="3474719"/>
            <a:ext cx="1583034" cy="1385155"/>
          </a:xfrm>
          <a:prstGeom prst="rect">
            <a:avLst/>
          </a:prstGeom>
          <a:solidFill>
            <a:srgbClr val="F2F2F2"/>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asic Layout">
  <p:cSld name="9_Basic Layout">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39"/>
          <p:cNvSpPr txBox="1"/>
          <p:nvPr>
            <p:ph idx="1" type="body"/>
          </p:nvPr>
        </p:nvSpPr>
        <p:spPr>
          <a:xfrm>
            <a:off x="467544" y="195486"/>
            <a:ext cx="8424936" cy="5760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3" name="Google Shape;133;p39"/>
          <p:cNvSpPr txBox="1"/>
          <p:nvPr>
            <p:ph idx="2" type="body"/>
          </p:nvPr>
        </p:nvSpPr>
        <p:spPr>
          <a:xfrm>
            <a:off x="467544" y="771550"/>
            <a:ext cx="8424936" cy="288032"/>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D:\Fullppt\005-PNG이미지\노트북.png" id="134" name="Google Shape;134;p39"/>
          <p:cNvPicPr preferRelativeResize="0"/>
          <p:nvPr/>
        </p:nvPicPr>
        <p:blipFill rotWithShape="1">
          <a:blip r:embed="rId3">
            <a:alphaModFix/>
          </a:blip>
          <a:srcRect b="0" l="0" r="0" t="0"/>
          <a:stretch/>
        </p:blipFill>
        <p:spPr>
          <a:xfrm>
            <a:off x="3635896" y="1019175"/>
            <a:ext cx="6011911" cy="3057758"/>
          </a:xfrm>
          <a:prstGeom prst="rect">
            <a:avLst/>
          </a:prstGeom>
          <a:noFill/>
          <a:ln>
            <a:noFill/>
          </a:ln>
        </p:spPr>
      </p:pic>
      <p:sp>
        <p:nvSpPr>
          <p:cNvPr id="135" name="Google Shape;135;p39"/>
          <p:cNvSpPr/>
          <p:nvPr>
            <p:ph idx="3" type="pic"/>
          </p:nvPr>
        </p:nvSpPr>
        <p:spPr>
          <a:xfrm>
            <a:off x="5283453" y="1415430"/>
            <a:ext cx="2834003" cy="2114211"/>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Images and Contents Layout">
  <p:cSld name="9_Images and Contents Layout">
    <p:spTree>
      <p:nvGrpSpPr>
        <p:cNvPr id="136" name="Shape 136"/>
        <p:cNvGrpSpPr/>
        <p:nvPr/>
      </p:nvGrpSpPr>
      <p:grpSpPr>
        <a:xfrm>
          <a:off x="0" y="0"/>
          <a:ext cx="0" cy="0"/>
          <a:chOff x="0" y="0"/>
          <a:chExt cx="0" cy="0"/>
        </a:xfrm>
      </p:grpSpPr>
      <p:sp>
        <p:nvSpPr>
          <p:cNvPr id="137" name="Google Shape;137;p40"/>
          <p:cNvSpPr/>
          <p:nvPr>
            <p:ph idx="2" type="pic"/>
          </p:nvPr>
        </p:nvSpPr>
        <p:spPr>
          <a:xfrm>
            <a:off x="429444" y="915566"/>
            <a:ext cx="4104456" cy="1872000"/>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38" name="Google Shape;138;p40"/>
          <p:cNvSpPr/>
          <p:nvPr>
            <p:ph idx="3" type="pic"/>
          </p:nvPr>
        </p:nvSpPr>
        <p:spPr>
          <a:xfrm>
            <a:off x="4644008" y="915566"/>
            <a:ext cx="4104456" cy="1872000"/>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39" name="Google Shape;139;p40"/>
          <p:cNvSpPr/>
          <p:nvPr>
            <p:ph idx="4" type="pic"/>
          </p:nvPr>
        </p:nvSpPr>
        <p:spPr>
          <a:xfrm>
            <a:off x="429444" y="2912740"/>
            <a:ext cx="4104456" cy="1872000"/>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40" name="Google Shape;140;p40"/>
          <p:cNvSpPr txBox="1"/>
          <p:nvPr>
            <p:ph idx="1" type="body"/>
          </p:nvPr>
        </p:nvSpPr>
        <p:spPr>
          <a:xfrm>
            <a:off x="0" y="18062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1" name="Google Shape;141;p40"/>
          <p:cNvSpPr/>
          <p:nvPr/>
        </p:nvSpPr>
        <p:spPr>
          <a:xfrm>
            <a:off x="4644464" y="2912740"/>
            <a:ext cx="4104000" cy="18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ayout">
  <p:cSld name="Section Break Layout">
    <p:bg>
      <p:bgPr>
        <a:blipFill>
          <a:blip r:embed="rId2">
            <a:alphaModFix/>
          </a:blip>
          <a:stretch>
            <a:fillRect/>
          </a:stretch>
        </a:blipFill>
      </p:bgPr>
    </p:bg>
    <p:spTree>
      <p:nvGrpSpPr>
        <p:cNvPr id="143" name="Shape 143"/>
        <p:cNvGrpSpPr/>
        <p:nvPr/>
      </p:nvGrpSpPr>
      <p:grpSpPr>
        <a:xfrm>
          <a:off x="0" y="0"/>
          <a:ext cx="0" cy="0"/>
          <a:chOff x="0" y="0"/>
          <a:chExt cx="0" cy="0"/>
        </a:xfrm>
      </p:grpSpPr>
      <p:sp>
        <p:nvSpPr>
          <p:cNvPr id="144" name="Google Shape;144;p18"/>
          <p:cNvSpPr txBox="1"/>
          <p:nvPr>
            <p:ph idx="1" type="body"/>
          </p:nvPr>
        </p:nvSpPr>
        <p:spPr>
          <a:xfrm>
            <a:off x="3995936" y="2253238"/>
            <a:ext cx="5148064" cy="473576"/>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5" name="Google Shape;145;p18"/>
          <p:cNvSpPr txBox="1"/>
          <p:nvPr>
            <p:ph idx="2" type="body"/>
          </p:nvPr>
        </p:nvSpPr>
        <p:spPr>
          <a:xfrm>
            <a:off x="3995936" y="2726814"/>
            <a:ext cx="5148064" cy="288032"/>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grpSp>
        <p:nvGrpSpPr>
          <p:cNvPr id="146" name="Google Shape;146;p18"/>
          <p:cNvGrpSpPr/>
          <p:nvPr/>
        </p:nvGrpSpPr>
        <p:grpSpPr>
          <a:xfrm>
            <a:off x="941932" y="1244876"/>
            <a:ext cx="2693964" cy="2636602"/>
            <a:chOff x="1619672" y="548680"/>
            <a:chExt cx="5904656" cy="5778928"/>
          </a:xfrm>
        </p:grpSpPr>
        <p:sp>
          <p:nvSpPr>
            <p:cNvPr id="147" name="Google Shape;147;p18"/>
            <p:cNvSpPr/>
            <p:nvPr/>
          </p:nvSpPr>
          <p:spPr>
            <a:xfrm>
              <a:off x="2411760" y="1268760"/>
              <a:ext cx="4320480" cy="4320480"/>
            </a:xfrm>
            <a:prstGeom prst="ellipse">
              <a:avLst/>
            </a:prstGeom>
            <a:noFill/>
            <a:ln cap="flat" cmpd="sng" w="19050">
              <a:solidFill>
                <a:srgbClr val="C8FBF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 name="Google Shape;148;p18"/>
            <p:cNvSpPr/>
            <p:nvPr/>
          </p:nvSpPr>
          <p:spPr>
            <a:xfrm>
              <a:off x="2483768" y="1340768"/>
              <a:ext cx="4176464" cy="4176464"/>
            </a:xfrm>
            <a:prstGeom prst="ellipse">
              <a:avLst/>
            </a:prstGeom>
            <a:blipFill rotWithShape="1">
              <a:blip r:embed="rId3">
                <a:alphaModFix/>
              </a:blip>
              <a:stretch>
                <a:fillRect b="0" l="0" r="0" t="0"/>
              </a:stretch>
            </a:blipFill>
            <a:ln cap="flat" cmpd="sng" w="19050">
              <a:solidFill>
                <a:srgbClr val="C8FBF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49" name="Google Shape;149;p18"/>
            <p:cNvCxnSpPr/>
            <p:nvPr/>
          </p:nvCxnSpPr>
          <p:spPr>
            <a:xfrm>
              <a:off x="4572000" y="548680"/>
              <a:ext cx="0" cy="720080"/>
            </a:xfrm>
            <a:prstGeom prst="straightConnector1">
              <a:avLst/>
            </a:prstGeom>
            <a:noFill/>
            <a:ln cap="flat" cmpd="sng" w="19050">
              <a:solidFill>
                <a:srgbClr val="C8FBFC"/>
              </a:solidFill>
              <a:prstDash val="solid"/>
              <a:round/>
              <a:headEnd len="sm" w="sm" type="none"/>
              <a:tailEnd len="sm" w="sm" type="none"/>
            </a:ln>
          </p:spPr>
        </p:cxnSp>
        <p:cxnSp>
          <p:nvCxnSpPr>
            <p:cNvPr id="150" name="Google Shape;150;p18"/>
            <p:cNvCxnSpPr/>
            <p:nvPr/>
          </p:nvCxnSpPr>
          <p:spPr>
            <a:xfrm>
              <a:off x="4572000" y="5607528"/>
              <a:ext cx="0" cy="720080"/>
            </a:xfrm>
            <a:prstGeom prst="straightConnector1">
              <a:avLst/>
            </a:prstGeom>
            <a:noFill/>
            <a:ln cap="flat" cmpd="sng" w="19050">
              <a:solidFill>
                <a:srgbClr val="C8FBFC"/>
              </a:solidFill>
              <a:prstDash val="solid"/>
              <a:round/>
              <a:headEnd len="sm" w="sm" type="none"/>
              <a:tailEnd len="sm" w="sm" type="none"/>
            </a:ln>
          </p:spPr>
        </p:cxnSp>
        <p:cxnSp>
          <p:nvCxnSpPr>
            <p:cNvPr id="151" name="Google Shape;151;p18"/>
            <p:cNvCxnSpPr/>
            <p:nvPr/>
          </p:nvCxnSpPr>
          <p:spPr>
            <a:xfrm>
              <a:off x="6732240" y="3429000"/>
              <a:ext cx="792088" cy="0"/>
            </a:xfrm>
            <a:prstGeom prst="straightConnector1">
              <a:avLst/>
            </a:prstGeom>
            <a:noFill/>
            <a:ln cap="flat" cmpd="sng" w="19050">
              <a:solidFill>
                <a:srgbClr val="C8FBFC"/>
              </a:solidFill>
              <a:prstDash val="solid"/>
              <a:round/>
              <a:headEnd len="sm" w="sm" type="none"/>
              <a:tailEnd len="sm" w="sm" type="none"/>
            </a:ln>
          </p:spPr>
        </p:cxnSp>
        <p:cxnSp>
          <p:nvCxnSpPr>
            <p:cNvPr id="152" name="Google Shape;152;p18"/>
            <p:cNvCxnSpPr/>
            <p:nvPr/>
          </p:nvCxnSpPr>
          <p:spPr>
            <a:xfrm>
              <a:off x="1619672" y="3429000"/>
              <a:ext cx="792088" cy="0"/>
            </a:xfrm>
            <a:prstGeom prst="straightConnector1">
              <a:avLst/>
            </a:prstGeom>
            <a:noFill/>
            <a:ln cap="flat" cmpd="sng" w="19050">
              <a:solidFill>
                <a:srgbClr val="C8FBFC"/>
              </a:solidFill>
              <a:prstDash val="solid"/>
              <a:round/>
              <a:headEnd len="sm" w="sm" type="none"/>
              <a:tailEnd len="sm" w="sm" type="none"/>
            </a:ln>
          </p:spPr>
        </p:cxnSp>
        <p:cxnSp>
          <p:nvCxnSpPr>
            <p:cNvPr id="153" name="Google Shape;153;p18"/>
            <p:cNvCxnSpPr/>
            <p:nvPr/>
          </p:nvCxnSpPr>
          <p:spPr>
            <a:xfrm flipH="1" rot="10800000">
              <a:off x="6156176" y="2378312"/>
              <a:ext cx="792088" cy="330608"/>
            </a:xfrm>
            <a:prstGeom prst="straightConnector1">
              <a:avLst/>
            </a:prstGeom>
            <a:noFill/>
            <a:ln cap="flat" cmpd="sng" w="19050">
              <a:solidFill>
                <a:srgbClr val="C8FBFC"/>
              </a:solidFill>
              <a:prstDash val="solid"/>
              <a:round/>
              <a:headEnd len="sm" w="sm" type="none"/>
              <a:tailEnd len="sm" w="sm" type="none"/>
            </a:ln>
          </p:spPr>
        </p:cxnSp>
        <p:cxnSp>
          <p:nvCxnSpPr>
            <p:cNvPr id="154" name="Google Shape;154;p18"/>
            <p:cNvCxnSpPr/>
            <p:nvPr/>
          </p:nvCxnSpPr>
          <p:spPr>
            <a:xfrm flipH="1" rot="10800000">
              <a:off x="5431496" y="1124744"/>
              <a:ext cx="432048" cy="792088"/>
            </a:xfrm>
            <a:prstGeom prst="straightConnector1">
              <a:avLst/>
            </a:prstGeom>
            <a:noFill/>
            <a:ln cap="flat" cmpd="sng" w="19050">
              <a:solidFill>
                <a:srgbClr val="C8FBFC"/>
              </a:solidFill>
              <a:prstDash val="solid"/>
              <a:round/>
              <a:headEnd len="sm" w="sm" type="none"/>
              <a:tailEnd len="sm" w="sm" type="none"/>
            </a:ln>
          </p:spPr>
        </p:cxnSp>
        <p:cxnSp>
          <p:nvCxnSpPr>
            <p:cNvPr id="155" name="Google Shape;155;p18"/>
            <p:cNvCxnSpPr/>
            <p:nvPr/>
          </p:nvCxnSpPr>
          <p:spPr>
            <a:xfrm>
              <a:off x="3094136" y="1131624"/>
              <a:ext cx="613768" cy="785208"/>
            </a:xfrm>
            <a:prstGeom prst="straightConnector1">
              <a:avLst/>
            </a:prstGeom>
            <a:noFill/>
            <a:ln cap="flat" cmpd="sng" w="19050">
              <a:solidFill>
                <a:srgbClr val="C8FBFC"/>
              </a:solidFill>
              <a:prstDash val="solid"/>
              <a:round/>
              <a:headEnd len="sm" w="sm" type="none"/>
              <a:tailEnd len="sm" w="sm" type="none"/>
            </a:ln>
          </p:spPr>
        </p:cxnSp>
        <p:cxnSp>
          <p:nvCxnSpPr>
            <p:cNvPr id="156" name="Google Shape;156;p18"/>
            <p:cNvCxnSpPr/>
            <p:nvPr/>
          </p:nvCxnSpPr>
          <p:spPr>
            <a:xfrm>
              <a:off x="2195736" y="2090992"/>
              <a:ext cx="898400" cy="492240"/>
            </a:xfrm>
            <a:prstGeom prst="straightConnector1">
              <a:avLst/>
            </a:prstGeom>
            <a:noFill/>
            <a:ln cap="flat" cmpd="sng" w="19050">
              <a:solidFill>
                <a:srgbClr val="C8FBFC"/>
              </a:solidFill>
              <a:prstDash val="solid"/>
              <a:round/>
              <a:headEnd len="sm" w="sm" type="none"/>
              <a:tailEnd len="sm" w="sm" type="none"/>
            </a:ln>
          </p:spPr>
        </p:cxnSp>
        <p:cxnSp>
          <p:nvCxnSpPr>
            <p:cNvPr id="157" name="Google Shape;157;p18"/>
            <p:cNvCxnSpPr/>
            <p:nvPr/>
          </p:nvCxnSpPr>
          <p:spPr>
            <a:xfrm flipH="1" rot="10800000">
              <a:off x="3180984" y="4941168"/>
              <a:ext cx="526920" cy="576064"/>
            </a:xfrm>
            <a:prstGeom prst="straightConnector1">
              <a:avLst/>
            </a:prstGeom>
            <a:noFill/>
            <a:ln cap="flat" cmpd="sng" w="19050">
              <a:solidFill>
                <a:srgbClr val="C8FBFC"/>
              </a:solidFill>
              <a:prstDash val="solid"/>
              <a:round/>
              <a:headEnd len="sm" w="sm" type="none"/>
              <a:tailEnd len="sm" w="sm" type="none"/>
            </a:ln>
          </p:spPr>
        </p:cxnSp>
        <p:cxnSp>
          <p:nvCxnSpPr>
            <p:cNvPr id="158" name="Google Shape;158;p18"/>
            <p:cNvCxnSpPr/>
            <p:nvPr/>
          </p:nvCxnSpPr>
          <p:spPr>
            <a:xfrm flipH="1" rot="10800000">
              <a:off x="2456304" y="4329100"/>
              <a:ext cx="637832" cy="396044"/>
            </a:xfrm>
            <a:prstGeom prst="straightConnector1">
              <a:avLst/>
            </a:prstGeom>
            <a:noFill/>
            <a:ln cap="flat" cmpd="sng" w="19050">
              <a:solidFill>
                <a:srgbClr val="C8FBFC"/>
              </a:solidFill>
              <a:prstDash val="solid"/>
              <a:round/>
              <a:headEnd len="sm" w="sm" type="none"/>
              <a:tailEnd len="sm" w="sm" type="none"/>
            </a:ln>
          </p:spPr>
        </p:cxnSp>
        <p:cxnSp>
          <p:nvCxnSpPr>
            <p:cNvPr id="159" name="Google Shape;159;p18"/>
            <p:cNvCxnSpPr/>
            <p:nvPr/>
          </p:nvCxnSpPr>
          <p:spPr>
            <a:xfrm>
              <a:off x="5979584" y="4142812"/>
              <a:ext cx="968680" cy="510324"/>
            </a:xfrm>
            <a:prstGeom prst="straightConnector1">
              <a:avLst/>
            </a:prstGeom>
            <a:noFill/>
            <a:ln cap="flat" cmpd="sng" w="19050">
              <a:solidFill>
                <a:srgbClr val="C8FBFC"/>
              </a:solidFill>
              <a:prstDash val="solid"/>
              <a:round/>
              <a:headEnd len="sm" w="sm" type="none"/>
              <a:tailEnd len="sm" w="sm" type="none"/>
            </a:ln>
          </p:spPr>
        </p:cxnSp>
        <p:cxnSp>
          <p:nvCxnSpPr>
            <p:cNvPr id="160" name="Google Shape;160;p18"/>
            <p:cNvCxnSpPr/>
            <p:nvPr/>
          </p:nvCxnSpPr>
          <p:spPr>
            <a:xfrm>
              <a:off x="5431496" y="4875464"/>
              <a:ext cx="490068" cy="732064"/>
            </a:xfrm>
            <a:prstGeom prst="straightConnector1">
              <a:avLst/>
            </a:prstGeom>
            <a:noFill/>
            <a:ln cap="flat" cmpd="sng" w="19050">
              <a:solidFill>
                <a:srgbClr val="C8FBFC"/>
              </a:solidFill>
              <a:prstDash val="solid"/>
              <a:round/>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19"/>
          <p:cNvSpPr/>
          <p:nvPr/>
        </p:nvSpPr>
        <p:spPr>
          <a:xfrm>
            <a:off x="0" y="0"/>
            <a:ext cx="9144000" cy="5143500"/>
          </a:xfrm>
          <a:prstGeom prst="rect">
            <a:avLst/>
          </a:prstGeom>
          <a:solidFill>
            <a:schemeClr val="dk1">
              <a:alpha val="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3" name="Google Shape;33;p19"/>
          <p:cNvGrpSpPr/>
          <p:nvPr/>
        </p:nvGrpSpPr>
        <p:grpSpPr>
          <a:xfrm>
            <a:off x="1944300" y="0"/>
            <a:ext cx="5255402" cy="5143500"/>
            <a:chOff x="1619672" y="548680"/>
            <a:chExt cx="5904656" cy="5778928"/>
          </a:xfrm>
        </p:grpSpPr>
        <p:sp>
          <p:nvSpPr>
            <p:cNvPr id="34" name="Google Shape;34;p19"/>
            <p:cNvSpPr/>
            <p:nvPr/>
          </p:nvSpPr>
          <p:spPr>
            <a:xfrm>
              <a:off x="2411760" y="1268760"/>
              <a:ext cx="4320480" cy="4320480"/>
            </a:xfrm>
            <a:prstGeom prst="ellipse">
              <a:avLst/>
            </a:prstGeom>
            <a:noFill/>
            <a:ln cap="flat" cmpd="sng" w="19050">
              <a:solidFill>
                <a:schemeClr val="lt1">
                  <a:alpha val="6980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 name="Google Shape;35;p19"/>
            <p:cNvSpPr/>
            <p:nvPr/>
          </p:nvSpPr>
          <p:spPr>
            <a:xfrm>
              <a:off x="2483768" y="1340768"/>
              <a:ext cx="4176464" cy="4176464"/>
            </a:xfrm>
            <a:prstGeom prst="ellipse">
              <a:avLst/>
            </a:prstGeom>
            <a:blipFill rotWithShape="1">
              <a:blip r:embed="rId2">
                <a:alphaModFix/>
              </a:blip>
              <a:stretch>
                <a:fillRect b="0" l="0" r="0" t="0"/>
              </a:stretch>
            </a:blipFill>
            <a:ln cap="flat" cmpd="sng" w="19050">
              <a:solidFill>
                <a:schemeClr val="lt1">
                  <a:alpha val="6980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6" name="Google Shape;36;p19"/>
            <p:cNvCxnSpPr/>
            <p:nvPr/>
          </p:nvCxnSpPr>
          <p:spPr>
            <a:xfrm>
              <a:off x="4572000" y="548680"/>
              <a:ext cx="0" cy="720080"/>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37" name="Google Shape;37;p19"/>
            <p:cNvCxnSpPr/>
            <p:nvPr/>
          </p:nvCxnSpPr>
          <p:spPr>
            <a:xfrm>
              <a:off x="4572000" y="5607528"/>
              <a:ext cx="0" cy="720080"/>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38" name="Google Shape;38;p19"/>
            <p:cNvCxnSpPr/>
            <p:nvPr/>
          </p:nvCxnSpPr>
          <p:spPr>
            <a:xfrm>
              <a:off x="6732240" y="3429000"/>
              <a:ext cx="792088" cy="0"/>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39" name="Google Shape;39;p19"/>
            <p:cNvCxnSpPr/>
            <p:nvPr/>
          </p:nvCxnSpPr>
          <p:spPr>
            <a:xfrm>
              <a:off x="1619672" y="3429000"/>
              <a:ext cx="792088" cy="0"/>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40" name="Google Shape;40;p19"/>
            <p:cNvCxnSpPr/>
            <p:nvPr/>
          </p:nvCxnSpPr>
          <p:spPr>
            <a:xfrm flipH="1" rot="10800000">
              <a:off x="6156176" y="2378312"/>
              <a:ext cx="792088" cy="330608"/>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41" name="Google Shape;41;p19"/>
            <p:cNvCxnSpPr/>
            <p:nvPr/>
          </p:nvCxnSpPr>
          <p:spPr>
            <a:xfrm flipH="1" rot="10800000">
              <a:off x="5431496" y="1124744"/>
              <a:ext cx="432048" cy="792088"/>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42" name="Google Shape;42;p19"/>
            <p:cNvCxnSpPr/>
            <p:nvPr/>
          </p:nvCxnSpPr>
          <p:spPr>
            <a:xfrm>
              <a:off x="3094136" y="1131624"/>
              <a:ext cx="613768" cy="785208"/>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43" name="Google Shape;43;p19"/>
            <p:cNvCxnSpPr/>
            <p:nvPr/>
          </p:nvCxnSpPr>
          <p:spPr>
            <a:xfrm>
              <a:off x="2195736" y="2090992"/>
              <a:ext cx="898400" cy="492240"/>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44" name="Google Shape;44;p19"/>
            <p:cNvCxnSpPr/>
            <p:nvPr/>
          </p:nvCxnSpPr>
          <p:spPr>
            <a:xfrm flipH="1" rot="10800000">
              <a:off x="3180984" y="4941168"/>
              <a:ext cx="526920" cy="576064"/>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45" name="Google Shape;45;p19"/>
            <p:cNvCxnSpPr/>
            <p:nvPr/>
          </p:nvCxnSpPr>
          <p:spPr>
            <a:xfrm flipH="1" rot="10800000">
              <a:off x="2456304" y="4329100"/>
              <a:ext cx="637832" cy="396044"/>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46" name="Google Shape;46;p19"/>
            <p:cNvCxnSpPr/>
            <p:nvPr/>
          </p:nvCxnSpPr>
          <p:spPr>
            <a:xfrm>
              <a:off x="5979584" y="4142812"/>
              <a:ext cx="968680" cy="510324"/>
            </a:xfrm>
            <a:prstGeom prst="straightConnector1">
              <a:avLst/>
            </a:prstGeom>
            <a:noFill/>
            <a:ln cap="flat" cmpd="sng" w="19050">
              <a:solidFill>
                <a:schemeClr val="lt1">
                  <a:alpha val="69803"/>
                </a:schemeClr>
              </a:solidFill>
              <a:prstDash val="solid"/>
              <a:round/>
              <a:headEnd len="sm" w="sm" type="none"/>
              <a:tailEnd len="sm" w="sm" type="none"/>
            </a:ln>
          </p:spPr>
        </p:cxnSp>
        <p:cxnSp>
          <p:nvCxnSpPr>
            <p:cNvPr id="47" name="Google Shape;47;p19"/>
            <p:cNvCxnSpPr/>
            <p:nvPr/>
          </p:nvCxnSpPr>
          <p:spPr>
            <a:xfrm>
              <a:off x="5431496" y="4875464"/>
              <a:ext cx="490068" cy="732064"/>
            </a:xfrm>
            <a:prstGeom prst="straightConnector1">
              <a:avLst/>
            </a:prstGeom>
            <a:noFill/>
            <a:ln cap="flat" cmpd="sng" w="19050">
              <a:solidFill>
                <a:schemeClr val="lt1">
                  <a:alpha val="69803"/>
                </a:schemeClr>
              </a:solidFill>
              <a:prstDash val="solid"/>
              <a:round/>
              <a:headEnd len="sm" w="sm" type="none"/>
              <a:tailEnd len="sm" w="sm" type="none"/>
            </a:ln>
          </p:spPr>
        </p:cxnSp>
      </p:grpSp>
      <p:sp>
        <p:nvSpPr>
          <p:cNvPr id="48" name="Google Shape;48;p19"/>
          <p:cNvSpPr txBox="1"/>
          <p:nvPr>
            <p:ph idx="1" type="body"/>
          </p:nvPr>
        </p:nvSpPr>
        <p:spPr>
          <a:xfrm>
            <a:off x="0" y="2105794"/>
            <a:ext cx="9144000" cy="576063"/>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 name="Google Shape;49;p19"/>
          <p:cNvSpPr txBox="1"/>
          <p:nvPr>
            <p:ph idx="2" type="body"/>
          </p:nvPr>
        </p:nvSpPr>
        <p:spPr>
          <a:xfrm>
            <a:off x="-148" y="2681858"/>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p:cSld name="Basic Layout">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20"/>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 name="Google Shape;52;p20"/>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asic Layout">
  <p:cSld name="5_Basic Layout">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21"/>
          <p:cNvSpPr/>
          <p:nvPr>
            <p:ph idx="2" type="pic"/>
          </p:nvPr>
        </p:nvSpPr>
        <p:spPr>
          <a:xfrm>
            <a:off x="2700934" y="322499"/>
            <a:ext cx="1583034" cy="1385155"/>
          </a:xfrm>
          <a:prstGeom prst="rect">
            <a:avLst/>
          </a:prstGeom>
          <a:solidFill>
            <a:srgbClr val="F2F2F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55" name="Google Shape;55;p21"/>
          <p:cNvSpPr/>
          <p:nvPr>
            <p:ph idx="3" type="pic"/>
          </p:nvPr>
        </p:nvSpPr>
        <p:spPr>
          <a:xfrm>
            <a:off x="2700934" y="1898609"/>
            <a:ext cx="1583034" cy="1385155"/>
          </a:xfrm>
          <a:prstGeom prst="rect">
            <a:avLst/>
          </a:prstGeom>
          <a:solidFill>
            <a:srgbClr val="F2F2F2"/>
          </a:solidFill>
          <a:ln cap="flat"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56" name="Google Shape;56;p21"/>
          <p:cNvSpPr/>
          <p:nvPr>
            <p:ph idx="4" type="pic"/>
          </p:nvPr>
        </p:nvSpPr>
        <p:spPr>
          <a:xfrm>
            <a:off x="2700934" y="3474719"/>
            <a:ext cx="1583034" cy="1385155"/>
          </a:xfrm>
          <a:prstGeom prst="rect">
            <a:avLst/>
          </a:prstGeom>
          <a:solidFill>
            <a:srgbClr val="F2F2F2"/>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asic Layout">
  <p:cSld name="6_Basic Layout">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22"/>
          <p:cNvSpPr txBox="1"/>
          <p:nvPr>
            <p:ph idx="1" type="body"/>
          </p:nvPr>
        </p:nvSpPr>
        <p:spPr>
          <a:xfrm>
            <a:off x="467544" y="195486"/>
            <a:ext cx="8424936" cy="5760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 name="Google Shape;59;p22"/>
          <p:cNvSpPr txBox="1"/>
          <p:nvPr>
            <p:ph idx="2" type="body"/>
          </p:nvPr>
        </p:nvSpPr>
        <p:spPr>
          <a:xfrm>
            <a:off x="467544" y="771550"/>
            <a:ext cx="8424936" cy="288032"/>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D:\Fullppt\005-PNG이미지\노트북.png" id="60" name="Google Shape;60;p22"/>
          <p:cNvPicPr preferRelativeResize="0"/>
          <p:nvPr/>
        </p:nvPicPr>
        <p:blipFill rotWithShape="1">
          <a:blip r:embed="rId3">
            <a:alphaModFix/>
          </a:blip>
          <a:srcRect b="0" l="0" r="0" t="0"/>
          <a:stretch/>
        </p:blipFill>
        <p:spPr>
          <a:xfrm>
            <a:off x="3635896" y="1019175"/>
            <a:ext cx="6011911" cy="3057758"/>
          </a:xfrm>
          <a:prstGeom prst="rect">
            <a:avLst/>
          </a:prstGeom>
          <a:noFill/>
          <a:ln>
            <a:noFill/>
          </a:ln>
        </p:spPr>
      </p:pic>
      <p:sp>
        <p:nvSpPr>
          <p:cNvPr id="61" name="Google Shape;61;p22"/>
          <p:cNvSpPr/>
          <p:nvPr>
            <p:ph idx="3" type="pic"/>
          </p:nvPr>
        </p:nvSpPr>
        <p:spPr>
          <a:xfrm>
            <a:off x="5283453" y="1415430"/>
            <a:ext cx="2834003" cy="2114211"/>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s and Contents Layout">
  <p:cSld name="3_Images and Contents Layout">
    <p:spTree>
      <p:nvGrpSpPr>
        <p:cNvPr id="62" name="Shape 62"/>
        <p:cNvGrpSpPr/>
        <p:nvPr/>
      </p:nvGrpSpPr>
      <p:grpSpPr>
        <a:xfrm>
          <a:off x="0" y="0"/>
          <a:ext cx="0" cy="0"/>
          <a:chOff x="0" y="0"/>
          <a:chExt cx="0" cy="0"/>
        </a:xfrm>
      </p:grpSpPr>
      <p:sp>
        <p:nvSpPr>
          <p:cNvPr id="63" name="Google Shape;63;p23"/>
          <p:cNvSpPr/>
          <p:nvPr>
            <p:ph idx="2" type="pic"/>
          </p:nvPr>
        </p:nvSpPr>
        <p:spPr>
          <a:xfrm>
            <a:off x="429444" y="915566"/>
            <a:ext cx="4104456" cy="1872000"/>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4" name="Google Shape;64;p23"/>
          <p:cNvSpPr/>
          <p:nvPr>
            <p:ph idx="3" type="pic"/>
          </p:nvPr>
        </p:nvSpPr>
        <p:spPr>
          <a:xfrm>
            <a:off x="4644008" y="915566"/>
            <a:ext cx="4104456" cy="1872000"/>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5" name="Google Shape;65;p23"/>
          <p:cNvSpPr/>
          <p:nvPr>
            <p:ph idx="4" type="pic"/>
          </p:nvPr>
        </p:nvSpPr>
        <p:spPr>
          <a:xfrm>
            <a:off x="429444" y="2912740"/>
            <a:ext cx="4104456" cy="1872000"/>
          </a:xfrm>
          <a:prstGeom prst="rect">
            <a:avLst/>
          </a:prstGeom>
          <a:solidFill>
            <a:srgbClr val="F2F2F2"/>
          </a:solidFill>
          <a:ln>
            <a:noFill/>
          </a:ln>
        </p:spPr>
        <p:txBody>
          <a:bodyPr anchorCtr="0" anchor="ctr" bIns="45700" lIns="91425" spcFirstLastPara="1" rIns="91425" wrap="square" tIns="45700">
            <a:noAutofit/>
          </a:bodyPr>
          <a:lstStyle>
            <a:lvl1pPr lvl="0" marR="0" rtl="0" algn="ctr">
              <a:spcBef>
                <a:spcPts val="24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6" name="Google Shape;66;p23"/>
          <p:cNvSpPr txBox="1"/>
          <p:nvPr>
            <p:ph idx="1" type="body"/>
          </p:nvPr>
        </p:nvSpPr>
        <p:spPr>
          <a:xfrm>
            <a:off x="0" y="18062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 name="Google Shape;67;p23"/>
          <p:cNvSpPr/>
          <p:nvPr/>
        </p:nvSpPr>
        <p:spPr>
          <a:xfrm>
            <a:off x="4644464" y="2912740"/>
            <a:ext cx="4104000" cy="18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bg>
      <p:bgPr>
        <a:blipFill>
          <a:blip r:embed="rId2">
            <a:alphaModFix/>
          </a:blip>
          <a:stretch>
            <a:fillRect/>
          </a:stretch>
        </a:blipFill>
      </p:bgPr>
    </p:bg>
    <p:spTree>
      <p:nvGrpSpPr>
        <p:cNvPr id="68" name="Shape 6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asic Layout">
  <p:cSld name="4_Basic Layout">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25"/>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 name="Google Shape;71;p25"/>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free-powerpoint-templates-design.com/" TargetMode="External"/><Relationship Id="rId4" Type="http://schemas.openxmlformats.org/officeDocument/2006/relationships/hyperlink" Target="http://www.free-powerpoint-templates-desig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20.jpg"/><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
            <a:hlinkClick r:id="rId3"/>
          </p:cNvPr>
          <p:cNvSpPr txBox="1"/>
          <p:nvPr/>
        </p:nvSpPr>
        <p:spPr>
          <a:xfrm>
            <a:off x="1475509" y="1059582"/>
            <a:ext cx="619268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zh-TW" sz="1600" u="none" cap="none" strike="noStrike">
                <a:solidFill>
                  <a:srgbClr val="3F3F3F"/>
                </a:solidFill>
                <a:latin typeface="Arial"/>
                <a:ea typeface="Arial"/>
                <a:cs typeface="Arial"/>
                <a:sym typeface="Arial"/>
              </a:rPr>
              <a:t>期末小組作品</a:t>
            </a:r>
            <a:endParaRPr b="1" i="0" sz="1600" u="none" cap="none" strike="noStrike">
              <a:solidFill>
                <a:srgbClr val="3F3F3F"/>
              </a:solidFill>
              <a:latin typeface="Arial"/>
              <a:ea typeface="Arial"/>
              <a:cs typeface="Arial"/>
              <a:sym typeface="Arial"/>
            </a:endParaRPr>
          </a:p>
          <a:p>
            <a:pPr indent="0" lvl="0" marL="0" marR="0" rtl="0" algn="ctr">
              <a:spcBef>
                <a:spcPts val="0"/>
              </a:spcBef>
              <a:spcAft>
                <a:spcPts val="0"/>
              </a:spcAft>
              <a:buNone/>
            </a:pPr>
            <a:r>
              <a:t/>
            </a:r>
            <a:endParaRPr b="0" i="0" sz="800" u="none" cap="none" strike="noStrike">
              <a:solidFill>
                <a:srgbClr val="3F3F3F"/>
              </a:solidFill>
              <a:latin typeface="Arial"/>
              <a:ea typeface="Arial"/>
              <a:cs typeface="Arial"/>
              <a:sym typeface="Arial"/>
            </a:endParaRPr>
          </a:p>
        </p:txBody>
      </p:sp>
      <p:sp>
        <p:nvSpPr>
          <p:cNvPr id="167" name="Google Shape;167;p1"/>
          <p:cNvSpPr txBox="1"/>
          <p:nvPr>
            <p:ph idx="1" type="body"/>
          </p:nvPr>
        </p:nvSpPr>
        <p:spPr>
          <a:xfrm>
            <a:off x="2339752" y="1419622"/>
            <a:ext cx="4154809" cy="194421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F3F3F"/>
              </a:buClr>
              <a:buSzPts val="3600"/>
              <a:buNone/>
            </a:pPr>
            <a:r>
              <a:t/>
            </a:r>
            <a:endParaRPr/>
          </a:p>
          <a:p>
            <a:pPr indent="0" lvl="0" marL="0" rtl="0" algn="ctr">
              <a:lnSpc>
                <a:spcPct val="100000"/>
              </a:lnSpc>
              <a:spcBef>
                <a:spcPts val="720"/>
              </a:spcBef>
              <a:spcAft>
                <a:spcPts val="0"/>
              </a:spcAft>
              <a:buClr>
                <a:srgbClr val="3F3F3F"/>
              </a:buClr>
              <a:buSzPts val="3600"/>
              <a:buNone/>
            </a:pPr>
            <a:r>
              <a:t/>
            </a:r>
            <a:endParaRPr/>
          </a:p>
          <a:p>
            <a:pPr indent="0" lvl="0" marL="0" rtl="0" algn="ctr">
              <a:lnSpc>
                <a:spcPct val="100000"/>
              </a:lnSpc>
              <a:spcBef>
                <a:spcPts val="560"/>
              </a:spcBef>
              <a:spcAft>
                <a:spcPts val="0"/>
              </a:spcAft>
              <a:buClr>
                <a:srgbClr val="3F3F3F"/>
              </a:buClr>
              <a:buSzPts val="2800"/>
              <a:buNone/>
            </a:pPr>
            <a:r>
              <a:rPr lang="zh-TW" sz="2800"/>
              <a:t>藝術經典與美學素養</a:t>
            </a:r>
            <a:endParaRPr sz="2800"/>
          </a:p>
          <a:p>
            <a:pPr indent="0" lvl="0" marL="0" rtl="0" algn="ctr">
              <a:lnSpc>
                <a:spcPct val="100000"/>
              </a:lnSpc>
              <a:spcBef>
                <a:spcPts val="880"/>
              </a:spcBef>
              <a:spcAft>
                <a:spcPts val="0"/>
              </a:spcAft>
              <a:buClr>
                <a:srgbClr val="FF0000"/>
              </a:buClr>
              <a:buSzPts val="4400"/>
              <a:buNone/>
            </a:pPr>
            <a:r>
              <a:rPr lang="zh-TW" sz="4400">
                <a:solidFill>
                  <a:srgbClr val="FF0000"/>
                </a:solidFill>
              </a:rPr>
              <a:t>磺溪風情</a:t>
            </a:r>
            <a:endParaRPr sz="4400">
              <a:solidFill>
                <a:srgbClr val="FF0000"/>
              </a:solidFill>
            </a:endParaRPr>
          </a:p>
          <a:p>
            <a:pPr indent="0" lvl="0" marL="0" rtl="0" algn="ctr">
              <a:lnSpc>
                <a:spcPct val="100000"/>
              </a:lnSpc>
              <a:spcBef>
                <a:spcPts val="880"/>
              </a:spcBef>
              <a:spcAft>
                <a:spcPts val="0"/>
              </a:spcAft>
              <a:buClr>
                <a:srgbClr val="3F3F3F"/>
              </a:buClr>
              <a:buSzPts val="4400"/>
              <a:buNone/>
            </a:pPr>
            <a:r>
              <a:t/>
            </a:r>
            <a:endParaRPr sz="4400"/>
          </a:p>
        </p:txBody>
      </p:sp>
      <p:sp>
        <p:nvSpPr>
          <p:cNvPr id="168" name="Google Shape;168;p1">
            <a:hlinkClick r:id="rId4"/>
          </p:cNvPr>
          <p:cNvSpPr txBox="1"/>
          <p:nvPr/>
        </p:nvSpPr>
        <p:spPr>
          <a:xfrm>
            <a:off x="222570" y="4083918"/>
            <a:ext cx="869856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zh-TW" sz="1400" u="none" cap="none" strike="noStrike">
                <a:solidFill>
                  <a:srgbClr val="3F3F3F"/>
                </a:solidFill>
                <a:latin typeface="Arial"/>
                <a:ea typeface="Arial"/>
                <a:cs typeface="Arial"/>
                <a:sym typeface="Arial"/>
              </a:rPr>
              <a:t>指導老師:徐雁</a:t>
            </a:r>
            <a:endParaRPr b="1" i="0" sz="1400" u="none" cap="none" strike="noStrike">
              <a:solidFill>
                <a:srgbClr val="3F3F3F"/>
              </a:solidFill>
              <a:latin typeface="Arial"/>
              <a:ea typeface="Arial"/>
              <a:cs typeface="Arial"/>
              <a:sym typeface="Arial"/>
            </a:endParaRPr>
          </a:p>
          <a:p>
            <a:pPr indent="0" lvl="0" marL="0" marR="0" rtl="0" algn="ctr">
              <a:spcBef>
                <a:spcPts val="0"/>
              </a:spcBef>
              <a:spcAft>
                <a:spcPts val="0"/>
              </a:spcAft>
              <a:buNone/>
            </a:pPr>
            <a:r>
              <a:rPr b="0" i="0" lang="zh-TW" sz="1400" u="none" cap="none" strike="noStrike">
                <a:solidFill>
                  <a:srgbClr val="3F3F3F"/>
                </a:solidFill>
                <a:latin typeface="Arial"/>
                <a:ea typeface="Arial"/>
                <a:cs typeface="Arial"/>
                <a:sym typeface="Arial"/>
              </a:rPr>
              <a:t>會計二c 楊登淵410807872、會計二c陳紀廷410801177、會計二c曾上鳴410807149</a:t>
            </a:r>
            <a:endParaRPr/>
          </a:p>
          <a:p>
            <a:pPr indent="0" lvl="0" marL="0" marR="0" rtl="0" algn="ctr">
              <a:spcBef>
                <a:spcPts val="0"/>
              </a:spcBef>
              <a:spcAft>
                <a:spcPts val="0"/>
              </a:spcAft>
              <a:buNone/>
            </a:pPr>
            <a:r>
              <a:t/>
            </a:r>
            <a:endParaRPr b="0" i="0" sz="800" u="none" cap="none" strike="noStrike">
              <a:solidFill>
                <a:srgbClr val="3F3F3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0"/>
          <p:cNvSpPr txBox="1"/>
          <p:nvPr>
            <p:ph idx="1" type="body"/>
          </p:nvPr>
        </p:nvSpPr>
        <p:spPr>
          <a:xfrm>
            <a:off x="4572000" y="180628"/>
            <a:ext cx="4193794" cy="23911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400"/>
              <a:buNone/>
            </a:pPr>
            <a:r>
              <a:rPr b="1" lang="zh-TW" sz="1400">
                <a:solidFill>
                  <a:srgbClr val="3F3F3F"/>
                </a:solidFill>
              </a:rPr>
              <a:t>看到磺溪書院，就像是看到台南的孔廟，充滿古色古香的氣息，這種古代建築，比之現代建築工藝也不遑多讓，古代書院反而替現今冷冰冰的水泥叢林增添了動人的懷舊風貌。</a:t>
            </a:r>
            <a:endParaRPr b="1" sz="1400">
              <a:solidFill>
                <a:srgbClr val="3F3F3F"/>
              </a:solidFill>
            </a:endParaRPr>
          </a:p>
        </p:txBody>
      </p:sp>
      <p:pic>
        <p:nvPicPr>
          <p:cNvPr id="271" name="Google Shape;271;p10"/>
          <p:cNvPicPr preferRelativeResize="0"/>
          <p:nvPr/>
        </p:nvPicPr>
        <p:blipFill rotWithShape="1">
          <a:blip r:embed="rId3">
            <a:alphaModFix/>
          </a:blip>
          <a:srcRect b="0" l="0" r="0" t="0"/>
          <a:stretch/>
        </p:blipFill>
        <p:spPr>
          <a:xfrm>
            <a:off x="4572000" y="2364840"/>
            <a:ext cx="4193794" cy="2516743"/>
          </a:xfrm>
          <a:prstGeom prst="rect">
            <a:avLst/>
          </a:prstGeom>
          <a:noFill/>
          <a:ln>
            <a:noFill/>
          </a:ln>
        </p:spPr>
      </p:pic>
      <p:pic>
        <p:nvPicPr>
          <p:cNvPr id="272" name="Google Shape;272;p10"/>
          <p:cNvPicPr preferRelativeResize="0"/>
          <p:nvPr/>
        </p:nvPicPr>
        <p:blipFill rotWithShape="1">
          <a:blip r:embed="rId4">
            <a:alphaModFix/>
          </a:blip>
          <a:srcRect b="0" l="0" r="0" t="0"/>
          <a:stretch/>
        </p:blipFill>
        <p:spPr>
          <a:xfrm rot="-5400000">
            <a:off x="738972" y="338775"/>
            <a:ext cx="3330598" cy="4052131"/>
          </a:xfrm>
          <a:prstGeom prst="rect">
            <a:avLst/>
          </a:prstGeom>
          <a:noFill/>
          <a:ln>
            <a:noFill/>
          </a:ln>
        </p:spPr>
      </p:pic>
      <p:sp>
        <p:nvSpPr>
          <p:cNvPr id="273" name="Google Shape;273;p10"/>
          <p:cNvSpPr txBox="1"/>
          <p:nvPr/>
        </p:nvSpPr>
        <p:spPr>
          <a:xfrm>
            <a:off x="5436096" y="4827400"/>
            <a:ext cx="6412542" cy="36004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SzPts val="1400"/>
              <a:buFont typeface="Arial"/>
              <a:buNone/>
            </a:pPr>
            <a:r>
              <a:rPr b="0" lang="zh-TW" sz="1400">
                <a:solidFill>
                  <a:srgbClr val="3F3F3F"/>
                </a:solidFill>
                <a:latin typeface="Arial"/>
                <a:ea typeface="Arial"/>
                <a:cs typeface="Arial"/>
                <a:sym typeface="Arial"/>
              </a:rPr>
              <a:t>陳紀廷</a:t>
            </a:r>
            <a:endParaRPr b="0" sz="1400">
              <a:solidFill>
                <a:srgbClr val="3F3F3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7" name="Shape 277"/>
        <p:cNvGrpSpPr/>
        <p:nvPr/>
      </p:nvGrpSpPr>
      <p:grpSpPr>
        <a:xfrm>
          <a:off x="0" y="0"/>
          <a:ext cx="0" cy="0"/>
          <a:chOff x="0" y="0"/>
          <a:chExt cx="0" cy="0"/>
        </a:xfrm>
      </p:grpSpPr>
      <p:sp>
        <p:nvSpPr>
          <p:cNvPr id="278" name="Google Shape;278;p11"/>
          <p:cNvSpPr txBox="1"/>
          <p:nvPr>
            <p:ph idx="1" type="body"/>
          </p:nvPr>
        </p:nvSpPr>
        <p:spPr>
          <a:xfrm>
            <a:off x="0" y="18062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None/>
            </a:pPr>
            <a:r>
              <a:rPr lang="zh-TW"/>
              <a:t>課程心得</a:t>
            </a:r>
            <a:endParaRPr/>
          </a:p>
        </p:txBody>
      </p:sp>
      <p:sp>
        <p:nvSpPr>
          <p:cNvPr id="279" name="Google Shape;279;p11"/>
          <p:cNvSpPr txBox="1"/>
          <p:nvPr/>
        </p:nvSpPr>
        <p:spPr>
          <a:xfrm>
            <a:off x="323528" y="699543"/>
            <a:ext cx="8208912"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dk1"/>
                </a:solidFill>
                <a:latin typeface="Arial"/>
                <a:ea typeface="Arial"/>
                <a:cs typeface="Arial"/>
                <a:sym typeface="Arial"/>
              </a:rPr>
              <a:t>曾上鳴:我覺得畫同學臉這堂課最好玩，雖然平常跟朋友相處很久，但卻沒有很</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zh-TW" sz="1800">
                <a:solidFill>
                  <a:schemeClr val="dk1"/>
                </a:solidFill>
                <a:latin typeface="Arial"/>
                <a:ea typeface="Arial"/>
                <a:cs typeface="Arial"/>
                <a:sym typeface="Arial"/>
              </a:rPr>
              <a:t>仔細的觀察同學的臉，雖然我把他畫很醜但我覺得很好玩! 之前有參訪過磺溪書院，但看到各位同學在書院拍的照以及畫作還是讓我覺得非常漂亮與震撼!</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zh-TW" sz="1800">
                <a:solidFill>
                  <a:schemeClr val="dk1"/>
                </a:solidFill>
                <a:latin typeface="Arial"/>
                <a:ea typeface="Arial"/>
                <a:cs typeface="Arial"/>
                <a:sym typeface="Arial"/>
              </a:rPr>
              <a:t>陳紀廷-我最印象深刻的課是怪獸大學與一條線到底畫，但其實每節的畫都讓我有很深刻的印象，因為之前是完全沒有上過這樣的課，突然覺得自己真的是一位畫家，跟同學間的相處也越來越融洽。也因為這堂課，讓我認識了大肚的磺溪書院，雖然沒有親身到達現場，但就算只是看到照片，絲毫不減磺溪書院所體現的古樸氣質。</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zh-TW" sz="1800">
                <a:solidFill>
                  <a:schemeClr val="dk1"/>
                </a:solidFill>
                <a:latin typeface="Arial"/>
                <a:ea typeface="Arial"/>
                <a:cs typeface="Arial"/>
                <a:sym typeface="Arial"/>
              </a:rPr>
              <a:t>楊登淵:課堂課給我帶來了跟平常不一樣的感受，藉由藝術帶來身心的藉慰，最印象深刻的就是這次磺溪書院的畫作，雖然無法實地走訪，但在靜心繪製的過程中逐漸了解這片土地的歷史與人民的連結，讓我更加貼近這片我所生長的土地。</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2"/>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3600"/>
              <a:buNone/>
            </a:pPr>
            <a:r>
              <a:rPr lang="zh-TW"/>
              <a:t>分工清單</a:t>
            </a:r>
            <a:endParaRPr/>
          </a:p>
        </p:txBody>
      </p:sp>
      <p:sp>
        <p:nvSpPr>
          <p:cNvPr id="285" name="Google Shape;285;p12"/>
          <p:cNvSpPr txBox="1"/>
          <p:nvPr>
            <p:ph idx="2" type="body"/>
          </p:nvPr>
        </p:nvSpPr>
        <p:spPr>
          <a:xfrm>
            <a:off x="2555776" y="1779662"/>
            <a:ext cx="4032448" cy="244827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600"/>
              <a:buNone/>
            </a:pPr>
            <a:r>
              <a:rPr b="1" lang="zh-TW" sz="1600">
                <a:solidFill>
                  <a:srgbClr val="3F3F3F"/>
                </a:solidFill>
                <a:latin typeface="Arial"/>
                <a:ea typeface="Arial"/>
                <a:cs typeface="Arial"/>
                <a:sym typeface="Arial"/>
              </a:rPr>
              <a:t>會計二c 楊登淵410807872 負責頁數:6-7</a:t>
            </a:r>
            <a:endParaRPr/>
          </a:p>
          <a:p>
            <a:pPr indent="0" lvl="0" marL="0" rtl="0" algn="l">
              <a:spcBef>
                <a:spcPts val="320"/>
              </a:spcBef>
              <a:spcAft>
                <a:spcPts val="0"/>
              </a:spcAft>
              <a:buClr>
                <a:srgbClr val="3F3F3F"/>
              </a:buClr>
              <a:buSzPts val="1600"/>
              <a:buNone/>
            </a:pPr>
            <a:r>
              <a:rPr b="1" lang="zh-TW" sz="1600">
                <a:solidFill>
                  <a:srgbClr val="3F3F3F"/>
                </a:solidFill>
                <a:latin typeface="Arial"/>
                <a:ea typeface="Arial"/>
                <a:cs typeface="Arial"/>
                <a:sym typeface="Arial"/>
              </a:rPr>
              <a:t>會計二c 曾上鳴410807149  負責頁數:8</a:t>
            </a:r>
            <a:endParaRPr/>
          </a:p>
          <a:p>
            <a:pPr indent="0" lvl="0" marL="0" rtl="0" algn="l">
              <a:spcBef>
                <a:spcPts val="320"/>
              </a:spcBef>
              <a:spcAft>
                <a:spcPts val="0"/>
              </a:spcAft>
              <a:buClr>
                <a:srgbClr val="3F3F3F"/>
              </a:buClr>
              <a:buSzPts val="1600"/>
              <a:buNone/>
            </a:pPr>
            <a:r>
              <a:rPr b="1" lang="zh-TW" sz="1600">
                <a:solidFill>
                  <a:srgbClr val="3F3F3F"/>
                </a:solidFill>
                <a:latin typeface="Arial"/>
                <a:ea typeface="Arial"/>
                <a:cs typeface="Arial"/>
                <a:sym typeface="Arial"/>
              </a:rPr>
              <a:t>會計二c 陳紀廷410801177  負責頁數:9-10</a:t>
            </a:r>
            <a:endParaRPr/>
          </a:p>
          <a:p>
            <a:pPr indent="0" lvl="0" marL="0" rtl="0" algn="l">
              <a:spcBef>
                <a:spcPts val="320"/>
              </a:spcBef>
              <a:spcAft>
                <a:spcPts val="0"/>
              </a:spcAft>
              <a:buClr>
                <a:srgbClr val="3F3F3F"/>
              </a:buClr>
              <a:buSzPts val="1600"/>
              <a:buNone/>
            </a:pPr>
            <a:r>
              <a:t/>
            </a:r>
            <a:endParaRPr b="1" sz="1600">
              <a:solidFill>
                <a:srgbClr val="3F3F3F"/>
              </a:solidFill>
              <a:latin typeface="Arial"/>
              <a:ea typeface="Arial"/>
              <a:cs typeface="Arial"/>
              <a:sym typeface="Arial"/>
            </a:endParaRPr>
          </a:p>
          <a:p>
            <a:pPr indent="0" lvl="0" marL="0" rtl="0" algn="l">
              <a:spcBef>
                <a:spcPts val="320"/>
              </a:spcBef>
              <a:spcAft>
                <a:spcPts val="0"/>
              </a:spcAft>
              <a:buClr>
                <a:srgbClr val="3F3F3F"/>
              </a:buClr>
              <a:buSzPts val="1600"/>
              <a:buNone/>
            </a:pPr>
            <a:r>
              <a:t/>
            </a:r>
            <a:endParaRPr b="1" sz="1600">
              <a:solidFill>
                <a:srgbClr val="3F3F3F"/>
              </a:solidFill>
              <a:latin typeface="Arial"/>
              <a:ea typeface="Arial"/>
              <a:cs typeface="Arial"/>
              <a:sym typeface="Arial"/>
            </a:endParaRPr>
          </a:p>
          <a:p>
            <a:pPr indent="0" lvl="0" marL="0" rtl="0" algn="ctr">
              <a:spcBef>
                <a:spcPts val="280"/>
              </a:spcBef>
              <a:spcAft>
                <a:spcPts val="0"/>
              </a:spcAft>
              <a:buClr>
                <a:srgbClr val="3F3F3F"/>
              </a:buClr>
              <a:buSzPts val="1400"/>
              <a:buNone/>
            </a:pPr>
            <a:r>
              <a:t/>
            </a:r>
            <a:endParaRPr/>
          </a:p>
        </p:txBody>
      </p:sp>
      <p:sp>
        <p:nvSpPr>
          <p:cNvPr id="286" name="Google Shape;286;p12"/>
          <p:cNvSpPr/>
          <p:nvPr/>
        </p:nvSpPr>
        <p:spPr>
          <a:xfrm>
            <a:off x="121531" y="18311"/>
            <a:ext cx="557704" cy="557704"/>
          </a:xfrm>
          <a:prstGeom prst="ellipse">
            <a:avLst/>
          </a:prstGeom>
          <a:solidFill>
            <a:schemeClr val="lt1"/>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87" name="Google Shape;287;p12"/>
          <p:cNvSpPr/>
          <p:nvPr/>
        </p:nvSpPr>
        <p:spPr>
          <a:xfrm>
            <a:off x="251520" y="182816"/>
            <a:ext cx="297727" cy="228694"/>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88" name="Google Shape;288;p12"/>
          <p:cNvSpPr txBox="1"/>
          <p:nvPr/>
        </p:nvSpPr>
        <p:spPr>
          <a:xfrm>
            <a:off x="5436096" y="4783460"/>
            <a:ext cx="6412542" cy="36004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SzPts val="1050"/>
              <a:buFont typeface="Arial"/>
              <a:buNone/>
            </a:pPr>
            <a:r>
              <a:t/>
            </a:r>
            <a:endParaRPr b="0" sz="1050">
              <a:solidFill>
                <a:srgbClr val="3F3F3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3"/>
          <p:cNvSpPr txBox="1"/>
          <p:nvPr>
            <p:ph idx="1" type="body"/>
          </p:nvPr>
        </p:nvSpPr>
        <p:spPr>
          <a:xfrm>
            <a:off x="0" y="2105794"/>
            <a:ext cx="9144000" cy="576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3600"/>
              <a:buNone/>
            </a:pPr>
            <a:r>
              <a:rPr lang="zh-TW"/>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
          <p:cNvSpPr txBox="1"/>
          <p:nvPr/>
        </p:nvSpPr>
        <p:spPr>
          <a:xfrm>
            <a:off x="707054" y="0"/>
            <a:ext cx="1579020" cy="77309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SzPts val="3200"/>
              <a:buFont typeface="Arial"/>
              <a:buNone/>
            </a:pPr>
            <a:r>
              <a:rPr b="1" i="0" lang="zh-TW" sz="3200" u="none" cap="none" strike="noStrike">
                <a:solidFill>
                  <a:srgbClr val="3F3F3F"/>
                </a:solidFill>
                <a:latin typeface="Arial"/>
                <a:ea typeface="Arial"/>
                <a:cs typeface="Arial"/>
                <a:sym typeface="Arial"/>
              </a:rPr>
              <a:t>前言</a:t>
            </a:r>
            <a:endParaRPr b="1" i="0" sz="3200" u="none" cap="none" strike="noStrike">
              <a:solidFill>
                <a:srgbClr val="3F3F3F"/>
              </a:solidFill>
              <a:latin typeface="Arial"/>
              <a:ea typeface="Arial"/>
              <a:cs typeface="Arial"/>
              <a:sym typeface="Arial"/>
            </a:endParaRPr>
          </a:p>
        </p:txBody>
      </p:sp>
      <p:sp>
        <p:nvSpPr>
          <p:cNvPr id="174" name="Google Shape;174;p2"/>
          <p:cNvSpPr txBox="1"/>
          <p:nvPr/>
        </p:nvSpPr>
        <p:spPr>
          <a:xfrm>
            <a:off x="96994" y="1488967"/>
            <a:ext cx="2998526" cy="193899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zh-TW" sz="2000" u="none" cap="none" strike="noStrike">
                <a:solidFill>
                  <a:srgbClr val="3F3F3F"/>
                </a:solidFill>
                <a:latin typeface="Arial"/>
                <a:ea typeface="Arial"/>
                <a:cs typeface="Arial"/>
                <a:sym typeface="Arial"/>
              </a:rPr>
              <a:t>我們小組選擇運用手繪圖畫與文字來介紹磺溪書院的特色與歷史，並與各位分享大肚最具人文風情的古典建築之美。</a:t>
            </a:r>
            <a:endParaRPr sz="2000">
              <a:solidFill>
                <a:srgbClr val="3F3F3F"/>
              </a:solidFill>
              <a:latin typeface="Arial"/>
              <a:ea typeface="Arial"/>
              <a:cs typeface="Arial"/>
              <a:sym typeface="Arial"/>
            </a:endParaRPr>
          </a:p>
          <a:p>
            <a:pPr indent="0" lvl="0" marL="0" marR="0" rtl="0" algn="l">
              <a:spcBef>
                <a:spcPts val="0"/>
              </a:spcBef>
              <a:spcAft>
                <a:spcPts val="0"/>
              </a:spcAft>
              <a:buNone/>
            </a:pPr>
            <a:r>
              <a:rPr lang="zh-TW" sz="2000">
                <a:solidFill>
                  <a:srgbClr val="3F3F3F"/>
                </a:solidFill>
                <a:latin typeface="Arial"/>
                <a:ea typeface="Arial"/>
                <a:cs typeface="Arial"/>
                <a:sym typeface="Arial"/>
              </a:rPr>
              <a:t> </a:t>
            </a:r>
            <a:endParaRPr sz="2000">
              <a:solidFill>
                <a:srgbClr val="3F3F3F"/>
              </a:solidFill>
              <a:latin typeface="Arial"/>
              <a:ea typeface="Arial"/>
              <a:cs typeface="Arial"/>
              <a:sym typeface="Arial"/>
            </a:endParaRPr>
          </a:p>
        </p:txBody>
      </p:sp>
      <p:sp>
        <p:nvSpPr>
          <p:cNvPr id="175" name="Google Shape;175;p2"/>
          <p:cNvSpPr txBox="1"/>
          <p:nvPr/>
        </p:nvSpPr>
        <p:spPr>
          <a:xfrm>
            <a:off x="6372200" y="2643758"/>
            <a:ext cx="2448272" cy="71053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000"/>
              <a:buFont typeface="Arial"/>
              <a:buNone/>
            </a:pPr>
            <a:r>
              <a:rPr b="1" lang="zh-TW" sz="2000" u="none">
                <a:solidFill>
                  <a:schemeClr val="lt1"/>
                </a:solidFill>
                <a:latin typeface="Arial"/>
                <a:ea typeface="Arial"/>
                <a:cs typeface="Arial"/>
                <a:sym typeface="Arial"/>
              </a:rPr>
              <a:t>左圖為書院示意圖</a:t>
            </a:r>
            <a:endParaRPr b="1" sz="2000" u="none">
              <a:solidFill>
                <a:schemeClr val="lt1"/>
              </a:solidFill>
              <a:latin typeface="Arial"/>
              <a:ea typeface="Arial"/>
              <a:cs typeface="Arial"/>
              <a:sym typeface="Arial"/>
            </a:endParaRPr>
          </a:p>
        </p:txBody>
      </p:sp>
      <p:sp>
        <p:nvSpPr>
          <p:cNvPr id="176" name="Google Shape;176;p2"/>
          <p:cNvSpPr txBox="1"/>
          <p:nvPr/>
        </p:nvSpPr>
        <p:spPr>
          <a:xfrm>
            <a:off x="6487192" y="3296492"/>
            <a:ext cx="2218104" cy="5539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zh-TW" sz="1600">
                <a:solidFill>
                  <a:schemeClr val="lt1"/>
                </a:solidFill>
                <a:latin typeface="Arial"/>
                <a:ea typeface="Arial"/>
                <a:cs typeface="Arial"/>
                <a:sym typeface="Arial"/>
              </a:rPr>
              <a:t>出處:</a:t>
            </a:r>
            <a:endParaRPr/>
          </a:p>
          <a:p>
            <a:pPr indent="0" lvl="0" marL="0" marR="0" rtl="0" algn="ctr">
              <a:spcBef>
                <a:spcPts val="0"/>
              </a:spcBef>
              <a:spcAft>
                <a:spcPts val="0"/>
              </a:spcAft>
              <a:buNone/>
            </a:pPr>
            <a:r>
              <a:rPr lang="zh-TW" sz="700">
                <a:solidFill>
                  <a:schemeClr val="lt1"/>
                </a:solidFill>
                <a:latin typeface="Arial"/>
                <a:ea typeface="Arial"/>
                <a:cs typeface="Arial"/>
                <a:sym typeface="Arial"/>
              </a:rPr>
              <a:t>https://travel.taichung.gov.tw/Utility/DisplayImage?id=813&amp;rnd=1543485852033</a:t>
            </a:r>
            <a:endParaRPr sz="1600">
              <a:solidFill>
                <a:schemeClr val="lt1"/>
              </a:solidFill>
              <a:latin typeface="Arial"/>
              <a:ea typeface="Arial"/>
              <a:cs typeface="Arial"/>
              <a:sym typeface="Arial"/>
            </a:endParaRPr>
          </a:p>
        </p:txBody>
      </p:sp>
      <p:grpSp>
        <p:nvGrpSpPr>
          <p:cNvPr id="177" name="Google Shape;177;p2"/>
          <p:cNvGrpSpPr/>
          <p:nvPr/>
        </p:nvGrpSpPr>
        <p:grpSpPr>
          <a:xfrm rot="-5400000">
            <a:off x="7293245" y="1888655"/>
            <a:ext cx="606182" cy="606182"/>
            <a:chOff x="7740552" y="3628849"/>
            <a:chExt cx="1800000" cy="1800000"/>
          </a:xfrm>
        </p:grpSpPr>
        <p:sp>
          <p:nvSpPr>
            <p:cNvPr id="178" name="Google Shape;178;p2"/>
            <p:cNvSpPr/>
            <p:nvPr/>
          </p:nvSpPr>
          <p:spPr>
            <a:xfrm>
              <a:off x="7740552" y="3628849"/>
              <a:ext cx="216000" cy="1800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2"/>
            <p:cNvSpPr/>
            <p:nvPr/>
          </p:nvSpPr>
          <p:spPr>
            <a:xfrm rot="5400000">
              <a:off x="8542684" y="4618860"/>
              <a:ext cx="216000" cy="14028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0" name="Google Shape;180;p2"/>
            <p:cNvSpPr/>
            <p:nvPr/>
          </p:nvSpPr>
          <p:spPr>
            <a:xfrm rot="5400000">
              <a:off x="8542684" y="3035407"/>
              <a:ext cx="216000" cy="14028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2"/>
            <p:cNvSpPr/>
            <p:nvPr/>
          </p:nvSpPr>
          <p:spPr>
            <a:xfrm rot="5400000">
              <a:off x="8636896" y="3732921"/>
              <a:ext cx="216000" cy="15913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2"/>
            <p:cNvSpPr/>
            <p:nvPr/>
          </p:nvSpPr>
          <p:spPr>
            <a:xfrm>
              <a:off x="9324552" y="3628849"/>
              <a:ext cx="216000" cy="6118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2"/>
            <p:cNvSpPr/>
            <p:nvPr/>
          </p:nvSpPr>
          <p:spPr>
            <a:xfrm>
              <a:off x="9324552" y="4816437"/>
              <a:ext cx="216000" cy="6118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2"/>
            <p:cNvSpPr/>
            <p:nvPr/>
          </p:nvSpPr>
          <p:spPr>
            <a:xfrm rot="5400000">
              <a:off x="8751744" y="3559910"/>
              <a:ext cx="216000" cy="11456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2"/>
            <p:cNvSpPr/>
            <p:nvPr/>
          </p:nvSpPr>
          <p:spPr>
            <a:xfrm rot="5400000">
              <a:off x="8751748" y="4351635"/>
              <a:ext cx="216000" cy="11456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descr="國家三級古蹟-磺溪書院" id="186" name="Google Shape;186;p2"/>
          <p:cNvPicPr preferRelativeResize="0"/>
          <p:nvPr>
            <p:ph idx="2" type="pic"/>
          </p:nvPr>
        </p:nvPicPr>
        <p:blipFill rotWithShape="1">
          <a:blip r:embed="rId3">
            <a:alphaModFix/>
          </a:blip>
          <a:srcRect b="0" l="31684" r="31684" t="0"/>
          <a:stretch/>
        </p:blipFill>
        <p:spPr>
          <a:xfrm>
            <a:off x="3131840" y="0"/>
            <a:ext cx="288032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
          <p:cNvSpPr txBox="1"/>
          <p:nvPr/>
        </p:nvSpPr>
        <p:spPr>
          <a:xfrm>
            <a:off x="707054" y="0"/>
            <a:ext cx="1579020" cy="77309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SzPts val="3200"/>
              <a:buFont typeface="Arial"/>
              <a:buNone/>
            </a:pPr>
            <a:r>
              <a:rPr b="1" lang="zh-TW" sz="3200">
                <a:solidFill>
                  <a:srgbClr val="3F3F3F"/>
                </a:solidFill>
                <a:latin typeface="Arial"/>
                <a:ea typeface="Arial"/>
                <a:cs typeface="Arial"/>
                <a:sym typeface="Arial"/>
              </a:rPr>
              <a:t>前言</a:t>
            </a:r>
            <a:endParaRPr b="1" sz="3200">
              <a:solidFill>
                <a:srgbClr val="3F3F3F"/>
              </a:solidFill>
              <a:latin typeface="Arial"/>
              <a:ea typeface="Arial"/>
              <a:cs typeface="Arial"/>
              <a:sym typeface="Arial"/>
            </a:endParaRPr>
          </a:p>
        </p:txBody>
      </p:sp>
      <p:sp>
        <p:nvSpPr>
          <p:cNvPr id="192" name="Google Shape;192;p3"/>
          <p:cNvSpPr txBox="1"/>
          <p:nvPr/>
        </p:nvSpPr>
        <p:spPr>
          <a:xfrm>
            <a:off x="96994" y="1488967"/>
            <a:ext cx="2998526" cy="193899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zh-TW" sz="2000">
                <a:solidFill>
                  <a:srgbClr val="3F3F3F"/>
                </a:solidFill>
                <a:latin typeface="Arial"/>
                <a:ea typeface="Arial"/>
                <a:cs typeface="Arial"/>
                <a:sym typeface="Arial"/>
              </a:rPr>
              <a:t>我們小組選擇運用手繪圖畫與文字來介紹磺溪書院的特色與歷史，並與各位分享大肚最具人文風情的古典建築之美。</a:t>
            </a:r>
            <a:endParaRPr sz="2000">
              <a:solidFill>
                <a:srgbClr val="3F3F3F"/>
              </a:solidFill>
              <a:latin typeface="Arial"/>
              <a:ea typeface="Arial"/>
              <a:cs typeface="Arial"/>
              <a:sym typeface="Arial"/>
            </a:endParaRPr>
          </a:p>
          <a:p>
            <a:pPr indent="0" lvl="0" marL="0" marR="0" rtl="0" algn="l">
              <a:spcBef>
                <a:spcPts val="0"/>
              </a:spcBef>
              <a:spcAft>
                <a:spcPts val="0"/>
              </a:spcAft>
              <a:buNone/>
            </a:pPr>
            <a:r>
              <a:rPr lang="zh-TW" sz="2000">
                <a:solidFill>
                  <a:srgbClr val="3F3F3F"/>
                </a:solidFill>
                <a:latin typeface="Arial"/>
                <a:ea typeface="Arial"/>
                <a:cs typeface="Arial"/>
                <a:sym typeface="Arial"/>
              </a:rPr>
              <a:t> </a:t>
            </a:r>
            <a:endParaRPr sz="2000">
              <a:solidFill>
                <a:srgbClr val="3F3F3F"/>
              </a:solidFill>
              <a:latin typeface="Arial"/>
              <a:ea typeface="Arial"/>
              <a:cs typeface="Arial"/>
              <a:sym typeface="Arial"/>
            </a:endParaRPr>
          </a:p>
        </p:txBody>
      </p:sp>
      <p:sp>
        <p:nvSpPr>
          <p:cNvPr id="193" name="Google Shape;193;p3"/>
          <p:cNvSpPr txBox="1"/>
          <p:nvPr/>
        </p:nvSpPr>
        <p:spPr>
          <a:xfrm>
            <a:off x="6372200" y="2643758"/>
            <a:ext cx="2448272" cy="71053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000"/>
              <a:buFont typeface="Arial"/>
              <a:buNone/>
            </a:pPr>
            <a:r>
              <a:rPr b="1" lang="zh-TW" sz="2000">
                <a:solidFill>
                  <a:schemeClr val="lt1"/>
                </a:solidFill>
                <a:latin typeface="Arial"/>
                <a:ea typeface="Arial"/>
                <a:cs typeface="Arial"/>
                <a:sym typeface="Arial"/>
              </a:rPr>
              <a:t>左圖為書院示意圖</a:t>
            </a:r>
            <a:endParaRPr b="1" sz="2000">
              <a:solidFill>
                <a:schemeClr val="lt1"/>
              </a:solidFill>
              <a:latin typeface="Arial"/>
              <a:ea typeface="Arial"/>
              <a:cs typeface="Arial"/>
              <a:sym typeface="Arial"/>
            </a:endParaRPr>
          </a:p>
        </p:txBody>
      </p:sp>
      <p:sp>
        <p:nvSpPr>
          <p:cNvPr id="194" name="Google Shape;194;p3"/>
          <p:cNvSpPr txBox="1"/>
          <p:nvPr/>
        </p:nvSpPr>
        <p:spPr>
          <a:xfrm>
            <a:off x="6487192" y="3296492"/>
            <a:ext cx="2218104" cy="5539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zh-TW" sz="1600">
                <a:solidFill>
                  <a:schemeClr val="lt1"/>
                </a:solidFill>
                <a:latin typeface="Arial"/>
                <a:ea typeface="Arial"/>
                <a:cs typeface="Arial"/>
                <a:sym typeface="Arial"/>
              </a:rPr>
              <a:t>出處:</a:t>
            </a:r>
            <a:endParaRPr/>
          </a:p>
          <a:p>
            <a:pPr indent="0" lvl="0" marL="0" marR="0" rtl="0" algn="ctr">
              <a:spcBef>
                <a:spcPts val="0"/>
              </a:spcBef>
              <a:spcAft>
                <a:spcPts val="0"/>
              </a:spcAft>
              <a:buNone/>
            </a:pPr>
            <a:r>
              <a:rPr lang="zh-TW" sz="700">
                <a:solidFill>
                  <a:schemeClr val="lt1"/>
                </a:solidFill>
                <a:latin typeface="Arial"/>
                <a:ea typeface="Arial"/>
                <a:cs typeface="Arial"/>
                <a:sym typeface="Arial"/>
              </a:rPr>
              <a:t>https://travel.taichung.gov.tw/Utility/DisplayImage?id=813&amp;rnd=1543485852033</a:t>
            </a:r>
            <a:endParaRPr sz="1600">
              <a:solidFill>
                <a:schemeClr val="lt1"/>
              </a:solidFill>
              <a:latin typeface="Arial"/>
              <a:ea typeface="Arial"/>
              <a:cs typeface="Arial"/>
              <a:sym typeface="Arial"/>
            </a:endParaRPr>
          </a:p>
        </p:txBody>
      </p:sp>
      <p:grpSp>
        <p:nvGrpSpPr>
          <p:cNvPr id="195" name="Google Shape;195;p3"/>
          <p:cNvGrpSpPr/>
          <p:nvPr/>
        </p:nvGrpSpPr>
        <p:grpSpPr>
          <a:xfrm rot="-5400000">
            <a:off x="7293245" y="1888655"/>
            <a:ext cx="606182" cy="606182"/>
            <a:chOff x="7740552" y="3628849"/>
            <a:chExt cx="1800000" cy="1800000"/>
          </a:xfrm>
        </p:grpSpPr>
        <p:sp>
          <p:nvSpPr>
            <p:cNvPr id="196" name="Google Shape;196;p3"/>
            <p:cNvSpPr/>
            <p:nvPr/>
          </p:nvSpPr>
          <p:spPr>
            <a:xfrm>
              <a:off x="7740552" y="3628849"/>
              <a:ext cx="216000" cy="1800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7" name="Google Shape;197;p3"/>
            <p:cNvSpPr/>
            <p:nvPr/>
          </p:nvSpPr>
          <p:spPr>
            <a:xfrm rot="5400000">
              <a:off x="8542684" y="4618860"/>
              <a:ext cx="216000" cy="14028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8" name="Google Shape;198;p3"/>
            <p:cNvSpPr/>
            <p:nvPr/>
          </p:nvSpPr>
          <p:spPr>
            <a:xfrm rot="5400000">
              <a:off x="8542684" y="3035407"/>
              <a:ext cx="216000" cy="14028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9" name="Google Shape;199;p3"/>
            <p:cNvSpPr/>
            <p:nvPr/>
          </p:nvSpPr>
          <p:spPr>
            <a:xfrm rot="5400000">
              <a:off x="8636896" y="3732921"/>
              <a:ext cx="216000" cy="15913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3"/>
            <p:cNvSpPr/>
            <p:nvPr/>
          </p:nvSpPr>
          <p:spPr>
            <a:xfrm>
              <a:off x="9324552" y="3628849"/>
              <a:ext cx="216000" cy="6118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 name="Google Shape;201;p3"/>
            <p:cNvSpPr/>
            <p:nvPr/>
          </p:nvSpPr>
          <p:spPr>
            <a:xfrm>
              <a:off x="9324552" y="4816437"/>
              <a:ext cx="216000" cy="6118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 name="Google Shape;202;p3"/>
            <p:cNvSpPr/>
            <p:nvPr/>
          </p:nvSpPr>
          <p:spPr>
            <a:xfrm rot="5400000">
              <a:off x="8751744" y="3559910"/>
              <a:ext cx="216000" cy="11456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Google Shape;203;p3"/>
            <p:cNvSpPr/>
            <p:nvPr/>
          </p:nvSpPr>
          <p:spPr>
            <a:xfrm rot="5400000">
              <a:off x="8751748" y="4351635"/>
              <a:ext cx="216000" cy="11456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descr="國家三級古蹟-磺溪書院" id="204" name="Google Shape;204;p3"/>
          <p:cNvPicPr preferRelativeResize="0"/>
          <p:nvPr>
            <p:ph idx="2" type="pic"/>
          </p:nvPr>
        </p:nvPicPr>
        <p:blipFill rotWithShape="1">
          <a:blip r:embed="rId3">
            <a:alphaModFix/>
          </a:blip>
          <a:srcRect b="0" l="31684" r="31684" t="0"/>
          <a:stretch/>
        </p:blipFill>
        <p:spPr>
          <a:xfrm>
            <a:off x="3131840" y="0"/>
            <a:ext cx="2880320" cy="5143500"/>
          </a:xfrm>
          <a:prstGeom prst="rect">
            <a:avLst/>
          </a:prstGeom>
          <a:noFill/>
          <a:ln>
            <a:noFill/>
          </a:ln>
        </p:spPr>
      </p:pic>
      <p:pic>
        <p:nvPicPr>
          <p:cNvPr id="205" name="Google Shape;205;p3"/>
          <p:cNvPicPr preferRelativeResize="0"/>
          <p:nvPr/>
        </p:nvPicPr>
        <p:blipFill rotWithShape="1">
          <a:blip r:embed="rId4">
            <a:alphaModFix/>
          </a:blip>
          <a:srcRect b="0" l="0" r="0" t="0"/>
          <a:stretch/>
        </p:blipFill>
        <p:spPr>
          <a:xfrm>
            <a:off x="0" y="-3810"/>
            <a:ext cx="9144000" cy="51511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
          <p:cNvSpPr txBox="1"/>
          <p:nvPr>
            <p:ph idx="1" type="body"/>
          </p:nvPr>
        </p:nvSpPr>
        <p:spPr>
          <a:xfrm>
            <a:off x="3995936" y="2253238"/>
            <a:ext cx="5148064" cy="473576"/>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3600"/>
              <a:buNone/>
            </a:pPr>
            <a:r>
              <a:rPr lang="zh-TW">
                <a:solidFill>
                  <a:srgbClr val="3F3F3F"/>
                </a:solidFill>
              </a:rPr>
              <a:t>手繪介紹</a:t>
            </a:r>
            <a:endParaRPr>
              <a:solidFill>
                <a:srgbClr val="3F3F3F"/>
              </a:solidFill>
            </a:endParaRPr>
          </a:p>
        </p:txBody>
      </p:sp>
      <p:sp>
        <p:nvSpPr>
          <p:cNvPr id="211" name="Google Shape;211;p4"/>
          <p:cNvSpPr txBox="1"/>
          <p:nvPr>
            <p:ph idx="2" type="body"/>
          </p:nvPr>
        </p:nvSpPr>
        <p:spPr>
          <a:xfrm>
            <a:off x="3995936" y="2726814"/>
            <a:ext cx="5148064" cy="28803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400"/>
              <a:buNone/>
            </a:pPr>
            <a:r>
              <a:rPr lang="zh-TW">
                <a:solidFill>
                  <a:srgbClr val="3F3F3F"/>
                </a:solidFill>
              </a:rPr>
              <a:t>透過繪圖方式帶領大家了解書院</a:t>
            </a:r>
            <a:endParaRPr>
              <a:solidFill>
                <a:srgbClr val="3F3F3F"/>
              </a:solidFill>
            </a:endParaRPr>
          </a:p>
        </p:txBody>
      </p:sp>
      <p:sp>
        <p:nvSpPr>
          <p:cNvPr id="212" name="Google Shape;212;p4"/>
          <p:cNvSpPr/>
          <p:nvPr/>
        </p:nvSpPr>
        <p:spPr>
          <a:xfrm>
            <a:off x="1926754" y="2283718"/>
            <a:ext cx="713769" cy="576064"/>
          </a:xfrm>
          <a:custGeom>
            <a:rect b="b" l="l" r="r" t="t"/>
            <a:pathLst>
              <a:path extrusionOk="0" h="2669631" w="3307788">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5"/>
          <p:cNvSpPr txBox="1"/>
          <p:nvPr>
            <p:ph idx="1" type="body"/>
          </p:nvPr>
        </p:nvSpPr>
        <p:spPr>
          <a:xfrm>
            <a:off x="0" y="2105794"/>
            <a:ext cx="9144000" cy="576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3600"/>
              <a:buNone/>
            </a:pPr>
            <a:r>
              <a:rPr lang="zh-TW"/>
              <a:t>拜殿</a:t>
            </a:r>
            <a:endParaRPr>
              <a:solidFill>
                <a:srgbClr val="3F3F3F"/>
              </a:solidFill>
            </a:endParaRPr>
          </a:p>
        </p:txBody>
      </p:sp>
      <p:sp>
        <p:nvSpPr>
          <p:cNvPr id="218" name="Google Shape;218;p5"/>
          <p:cNvSpPr txBox="1"/>
          <p:nvPr>
            <p:ph idx="2" type="body"/>
          </p:nvPr>
        </p:nvSpPr>
        <p:spPr>
          <a:xfrm>
            <a:off x="-148" y="2681858"/>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02122"/>
              </a:buClr>
              <a:buSzPts val="1400"/>
              <a:buNone/>
            </a:pPr>
            <a:r>
              <a:rPr b="0" i="0" lang="zh-TW">
                <a:solidFill>
                  <a:srgbClr val="202122"/>
                </a:solidFill>
                <a:latin typeface="Arial"/>
                <a:ea typeface="Arial"/>
                <a:cs typeface="Arial"/>
                <a:sym typeface="Arial"/>
              </a:rPr>
              <a:t>進行祭祀・禮拜之社殿</a:t>
            </a:r>
            <a:endParaRPr>
              <a:solidFill>
                <a:srgbClr val="3F3F3F"/>
              </a:solidFill>
            </a:endParaRPr>
          </a:p>
        </p:txBody>
      </p:sp>
      <p:sp>
        <p:nvSpPr>
          <p:cNvPr id="219" name="Google Shape;219;p5"/>
          <p:cNvSpPr txBox="1"/>
          <p:nvPr/>
        </p:nvSpPr>
        <p:spPr>
          <a:xfrm>
            <a:off x="2830215" y="2969890"/>
            <a:ext cx="3483273" cy="94641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zh-TW" sz="900">
                <a:solidFill>
                  <a:srgbClr val="707070"/>
                </a:solidFill>
                <a:latin typeface="Arial"/>
                <a:ea typeface="Arial"/>
                <a:cs typeface="Arial"/>
                <a:sym typeface="Arial"/>
              </a:rPr>
              <a:t>正殿前的拜殿為8柱歇山屋頂四垂亭，台高60公分，頗近於孔廟大成殿前的露臺，外角4柱為花崗石石柱，內側4柱為木柱，以與大木結構接續，四周圍有欄杆。屋頂脊飾精美、剪黏圖象生動，是拜殿主要特色，拜殿前方的中庭，舖面為少見的瓦質拼花地磚，旁邊以方磚收邊，中央舖有矩形拜石，在臺灣傳統建築中相當少見，並被多位專家學者譽為臺灣清代</a:t>
            </a:r>
            <a:r>
              <a:rPr b="0" i="0" lang="zh-TW" sz="1050">
                <a:solidFill>
                  <a:srgbClr val="707070"/>
                </a:solidFill>
                <a:latin typeface="Arial"/>
                <a:ea typeface="Arial"/>
                <a:cs typeface="Arial"/>
                <a:sym typeface="Arial"/>
              </a:rPr>
              <a:t>建築中最優秀者。</a:t>
            </a:r>
            <a:endParaRPr sz="1050">
              <a:solidFill>
                <a:srgbClr val="3F3F3F"/>
              </a:solidFill>
              <a:latin typeface="Arial"/>
              <a:ea typeface="Arial"/>
              <a:cs typeface="Arial"/>
              <a:sym typeface="Arial"/>
            </a:endParaRPr>
          </a:p>
        </p:txBody>
      </p:sp>
      <p:grpSp>
        <p:nvGrpSpPr>
          <p:cNvPr id="220" name="Google Shape;220;p5"/>
          <p:cNvGrpSpPr/>
          <p:nvPr/>
        </p:nvGrpSpPr>
        <p:grpSpPr>
          <a:xfrm rot="-5400000">
            <a:off x="4268909" y="1466833"/>
            <a:ext cx="606182" cy="606182"/>
            <a:chOff x="7740552" y="3628849"/>
            <a:chExt cx="1800000" cy="1800000"/>
          </a:xfrm>
        </p:grpSpPr>
        <p:sp>
          <p:nvSpPr>
            <p:cNvPr id="221" name="Google Shape;221;p5"/>
            <p:cNvSpPr/>
            <p:nvPr/>
          </p:nvSpPr>
          <p:spPr>
            <a:xfrm>
              <a:off x="7740552" y="3628849"/>
              <a:ext cx="216000" cy="1800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2" name="Google Shape;222;p5"/>
            <p:cNvSpPr/>
            <p:nvPr/>
          </p:nvSpPr>
          <p:spPr>
            <a:xfrm rot="5400000">
              <a:off x="8542684" y="4618860"/>
              <a:ext cx="216000" cy="1402885"/>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5"/>
            <p:cNvSpPr/>
            <p:nvPr/>
          </p:nvSpPr>
          <p:spPr>
            <a:xfrm rot="5400000">
              <a:off x="8542684" y="3035407"/>
              <a:ext cx="216000" cy="1402885"/>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4" name="Google Shape;224;p5"/>
            <p:cNvSpPr/>
            <p:nvPr/>
          </p:nvSpPr>
          <p:spPr>
            <a:xfrm rot="5400000">
              <a:off x="8636896" y="3732921"/>
              <a:ext cx="216000" cy="159131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5" name="Google Shape;225;p5"/>
            <p:cNvSpPr/>
            <p:nvPr/>
          </p:nvSpPr>
          <p:spPr>
            <a:xfrm>
              <a:off x="9324552" y="3628849"/>
              <a:ext cx="216000" cy="611865"/>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6" name="Google Shape;226;p5"/>
            <p:cNvSpPr/>
            <p:nvPr/>
          </p:nvSpPr>
          <p:spPr>
            <a:xfrm>
              <a:off x="9324552" y="4816437"/>
              <a:ext cx="216000" cy="611865"/>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7" name="Google Shape;227;p5"/>
            <p:cNvSpPr/>
            <p:nvPr/>
          </p:nvSpPr>
          <p:spPr>
            <a:xfrm rot="5400000">
              <a:off x="8751744" y="3559910"/>
              <a:ext cx="216000" cy="1145606"/>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5"/>
            <p:cNvSpPr/>
            <p:nvPr/>
          </p:nvSpPr>
          <p:spPr>
            <a:xfrm rot="5400000">
              <a:off x="8751748" y="4351635"/>
              <a:ext cx="216000" cy="1145607"/>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29" name="Google Shape;229;p5"/>
          <p:cNvSpPr txBox="1"/>
          <p:nvPr/>
        </p:nvSpPr>
        <p:spPr>
          <a:xfrm>
            <a:off x="5796136" y="4731990"/>
            <a:ext cx="3483273"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zh-TW" sz="800">
                <a:solidFill>
                  <a:srgbClr val="3F3F3F"/>
                </a:solidFill>
                <a:latin typeface="Arial"/>
                <a:ea typeface="Arial"/>
                <a:cs typeface="Arial"/>
                <a:sym typeface="Arial"/>
              </a:rPr>
              <a:t>出處:https://www.taiwangods.com/html/landscape/1_0011.aspx?i=38</a:t>
            </a:r>
            <a:endParaRPr/>
          </a:p>
          <a:p>
            <a:pPr indent="0" lvl="0" marL="0" marR="0" rtl="0" algn="ctr">
              <a:spcBef>
                <a:spcPts val="0"/>
              </a:spcBef>
              <a:spcAft>
                <a:spcPts val="0"/>
              </a:spcAft>
              <a:buNone/>
            </a:pPr>
            <a:r>
              <a:rPr lang="zh-TW" sz="800">
                <a:solidFill>
                  <a:srgbClr val="3F3F3F"/>
                </a:solidFill>
                <a:latin typeface="Arial"/>
                <a:ea typeface="Arial"/>
                <a:cs typeface="Arial"/>
                <a:sym typeface="Arial"/>
              </a:rPr>
              <a:t>https://zh.wikipedia.org/wiki/%E7%A5%9E%E7%A4%BE%E5%BB%BA%E7%AF%89</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6"/>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3600"/>
              <a:buNone/>
            </a:pPr>
            <a:r>
              <a:rPr lang="zh-TW"/>
              <a:t>手繪介紹</a:t>
            </a:r>
            <a:endParaRPr/>
          </a:p>
        </p:txBody>
      </p:sp>
      <p:sp>
        <p:nvSpPr>
          <p:cNvPr id="235" name="Google Shape;235;p6"/>
          <p:cNvSpPr txBox="1"/>
          <p:nvPr>
            <p:ph idx="2" type="body"/>
          </p:nvPr>
        </p:nvSpPr>
        <p:spPr>
          <a:xfrm>
            <a:off x="6660232" y="438862"/>
            <a:ext cx="2121260" cy="478438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400"/>
              <a:buNone/>
            </a:pPr>
            <a:r>
              <a:rPr lang="zh-TW"/>
              <a:t>在宏偉的外觀下卻不失精細的拼花，讓人很難想像是在沒有現代工藝的情況下建造的建築。</a:t>
            </a:r>
            <a:endParaRPr/>
          </a:p>
        </p:txBody>
      </p:sp>
      <p:sp>
        <p:nvSpPr>
          <p:cNvPr id="236" name="Google Shape;236;p6"/>
          <p:cNvSpPr/>
          <p:nvPr/>
        </p:nvSpPr>
        <p:spPr>
          <a:xfrm>
            <a:off x="121531" y="18311"/>
            <a:ext cx="557704" cy="557704"/>
          </a:xfrm>
          <a:prstGeom prst="ellipse">
            <a:avLst/>
          </a:prstGeom>
          <a:solidFill>
            <a:schemeClr val="lt1"/>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37" name="Google Shape;237;p6"/>
          <p:cNvSpPr/>
          <p:nvPr/>
        </p:nvSpPr>
        <p:spPr>
          <a:xfrm>
            <a:off x="251520" y="182816"/>
            <a:ext cx="297727" cy="228694"/>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pic>
        <p:nvPicPr>
          <p:cNvPr id="238" name="Google Shape;238;p6"/>
          <p:cNvPicPr preferRelativeResize="0"/>
          <p:nvPr/>
        </p:nvPicPr>
        <p:blipFill rotWithShape="1">
          <a:blip r:embed="rId3">
            <a:alphaModFix/>
          </a:blip>
          <a:srcRect b="0" l="0" r="0" t="0"/>
          <a:stretch/>
        </p:blipFill>
        <p:spPr>
          <a:xfrm rot="-5400000">
            <a:off x="1048109" y="-178988"/>
            <a:ext cx="4233919" cy="6120082"/>
          </a:xfrm>
          <a:prstGeom prst="rect">
            <a:avLst/>
          </a:prstGeom>
          <a:noFill/>
          <a:ln>
            <a:noFill/>
          </a:ln>
        </p:spPr>
      </p:pic>
      <p:sp>
        <p:nvSpPr>
          <p:cNvPr id="239" name="Google Shape;239;p6"/>
          <p:cNvSpPr txBox="1"/>
          <p:nvPr/>
        </p:nvSpPr>
        <p:spPr>
          <a:xfrm>
            <a:off x="3635896" y="4783460"/>
            <a:ext cx="8212742" cy="17910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SzPts val="1400"/>
              <a:buFont typeface="Arial"/>
              <a:buNone/>
            </a:pPr>
            <a:r>
              <a:rPr b="0" lang="zh-TW" sz="1400">
                <a:solidFill>
                  <a:srgbClr val="3F3F3F"/>
                </a:solidFill>
                <a:latin typeface="Arial"/>
                <a:ea typeface="Arial"/>
                <a:cs typeface="Arial"/>
                <a:sym typeface="Arial"/>
              </a:rPr>
              <a:t>楊登淵</a:t>
            </a:r>
            <a:endParaRPr b="0" sz="1400">
              <a:solidFill>
                <a:srgbClr val="3F3F3F"/>
              </a:solidFill>
              <a:latin typeface="Arial"/>
              <a:ea typeface="Arial"/>
              <a:cs typeface="Arial"/>
              <a:sym typeface="Arial"/>
            </a:endParaRPr>
          </a:p>
          <a:p>
            <a:pPr indent="0" lvl="0" marL="0" marR="0" rtl="0" algn="ctr">
              <a:spcBef>
                <a:spcPts val="210"/>
              </a:spcBef>
              <a:spcAft>
                <a:spcPts val="0"/>
              </a:spcAft>
              <a:buClr>
                <a:srgbClr val="3F3F3F"/>
              </a:buClr>
              <a:buSzPts val="1050"/>
              <a:buFont typeface="Arial"/>
              <a:buNone/>
            </a:pPr>
            <a:r>
              <a:t/>
            </a:r>
            <a:endParaRPr b="0" sz="1050">
              <a:solidFill>
                <a:srgbClr val="3F3F3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7"/>
          <p:cNvSpPr txBox="1"/>
          <p:nvPr>
            <p:ph idx="2" type="body"/>
          </p:nvPr>
        </p:nvSpPr>
        <p:spPr>
          <a:xfrm>
            <a:off x="4932040" y="2169404"/>
            <a:ext cx="3312368" cy="24779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400"/>
              <a:buNone/>
            </a:pPr>
            <a:r>
              <a:rPr lang="zh-TW"/>
              <a:t>從側面描繪的拜殿邊緣，雖更為樸實，但那匠人手藝卻絲毫不減。</a:t>
            </a:r>
            <a:endParaRPr/>
          </a:p>
        </p:txBody>
      </p:sp>
      <p:pic>
        <p:nvPicPr>
          <p:cNvPr id="245" name="Google Shape;245;p7"/>
          <p:cNvPicPr preferRelativeResize="0"/>
          <p:nvPr/>
        </p:nvPicPr>
        <p:blipFill rotWithShape="1">
          <a:blip r:embed="rId3">
            <a:alphaModFix/>
          </a:blip>
          <a:srcRect b="0" l="0" r="0" t="0"/>
          <a:stretch/>
        </p:blipFill>
        <p:spPr>
          <a:xfrm>
            <a:off x="1187624" y="339502"/>
            <a:ext cx="3499631" cy="4568268"/>
          </a:xfrm>
          <a:prstGeom prst="rect">
            <a:avLst/>
          </a:prstGeom>
          <a:noFill/>
          <a:ln>
            <a:noFill/>
          </a:ln>
        </p:spPr>
      </p:pic>
      <p:sp>
        <p:nvSpPr>
          <p:cNvPr id="246" name="Google Shape;246;p7"/>
          <p:cNvSpPr txBox="1"/>
          <p:nvPr/>
        </p:nvSpPr>
        <p:spPr>
          <a:xfrm>
            <a:off x="2627784" y="3927300"/>
            <a:ext cx="6412542" cy="36004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SzPts val="1400"/>
              <a:buFont typeface="Arial"/>
              <a:buNone/>
            </a:pPr>
            <a:r>
              <a:rPr b="0" lang="zh-TW" sz="1400">
                <a:solidFill>
                  <a:srgbClr val="3F3F3F"/>
                </a:solidFill>
                <a:latin typeface="Arial"/>
                <a:ea typeface="Arial"/>
                <a:cs typeface="Arial"/>
                <a:sym typeface="Arial"/>
              </a:rPr>
              <a:t>楊登淵</a:t>
            </a:r>
            <a:endParaRPr b="0" sz="1400">
              <a:solidFill>
                <a:srgbClr val="3F3F3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grpSp>
        <p:nvGrpSpPr>
          <p:cNvPr id="251" name="Google Shape;251;p8"/>
          <p:cNvGrpSpPr/>
          <p:nvPr/>
        </p:nvGrpSpPr>
        <p:grpSpPr>
          <a:xfrm>
            <a:off x="4644007" y="2588069"/>
            <a:ext cx="4104456" cy="1540040"/>
            <a:chOff x="3779911" y="4087470"/>
            <a:chExt cx="1584177" cy="742748"/>
          </a:xfrm>
        </p:grpSpPr>
        <p:sp>
          <p:nvSpPr>
            <p:cNvPr id="252" name="Google Shape;252;p8"/>
            <p:cNvSpPr txBox="1"/>
            <p:nvPr/>
          </p:nvSpPr>
          <p:spPr>
            <a:xfrm>
              <a:off x="3779911" y="4087470"/>
              <a:ext cx="1584177" cy="59954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lang="zh-TW" sz="1400">
                  <a:solidFill>
                    <a:schemeClr val="dk1"/>
                  </a:solidFill>
                  <a:latin typeface="Arial"/>
                  <a:ea typeface="Arial"/>
                  <a:cs typeface="Arial"/>
                  <a:sym typeface="Arial"/>
                </a:rPr>
                <a:t>磺溪書院對我這之前住在大肚的人是再熟悉不過的歷史文化，戶外教學也常常去，但不管去幾次依舊給人好震撼的感覺!</a:t>
              </a:r>
              <a:endParaRPr/>
            </a:p>
            <a:p>
              <a:pPr indent="0" lvl="0" marL="0" marR="0" rtl="0" algn="l">
                <a:spcBef>
                  <a:spcPts val="280"/>
                </a:spcBef>
                <a:spcAft>
                  <a:spcPts val="0"/>
                </a:spcAft>
                <a:buClr>
                  <a:schemeClr val="dk1"/>
                </a:buClr>
                <a:buSzPts val="1400"/>
                <a:buFont typeface="Arial"/>
                <a:buNone/>
              </a:pPr>
              <a:r>
                <a:rPr lang="zh-TW" sz="1400">
                  <a:solidFill>
                    <a:schemeClr val="dk1"/>
                  </a:solidFill>
                  <a:latin typeface="Arial"/>
                  <a:ea typeface="Arial"/>
                  <a:cs typeface="Arial"/>
                  <a:sym typeface="Arial"/>
                </a:rPr>
                <a:t>考國中會考時老師還帶全班去書院祈福祝福大家，考試取得好成績。</a:t>
              </a:r>
              <a:endParaRPr sz="1400">
                <a:solidFill>
                  <a:schemeClr val="dk1"/>
                </a:solidFill>
                <a:latin typeface="Arial"/>
                <a:ea typeface="Arial"/>
                <a:cs typeface="Arial"/>
                <a:sym typeface="Arial"/>
              </a:endParaRPr>
            </a:p>
            <a:p>
              <a:pPr indent="0" lvl="0" marL="0" marR="0" rtl="0" algn="l">
                <a:spcBef>
                  <a:spcPts val="240"/>
                </a:spcBef>
                <a:spcAft>
                  <a:spcPts val="0"/>
                </a:spcAft>
                <a:buClr>
                  <a:schemeClr val="dk1"/>
                </a:buClr>
                <a:buSzPts val="1200"/>
                <a:buFont typeface="Arial"/>
                <a:buNone/>
              </a:pPr>
              <a:r>
                <a:t/>
              </a:r>
              <a:endParaRPr sz="1200">
                <a:solidFill>
                  <a:schemeClr val="accent3"/>
                </a:solidFill>
                <a:latin typeface="Arial"/>
                <a:ea typeface="Arial"/>
                <a:cs typeface="Arial"/>
                <a:sym typeface="Arial"/>
              </a:endParaRPr>
            </a:p>
          </p:txBody>
        </p:sp>
        <p:sp>
          <p:nvSpPr>
            <p:cNvPr id="253" name="Google Shape;253;p8"/>
            <p:cNvSpPr txBox="1"/>
            <p:nvPr/>
          </p:nvSpPr>
          <p:spPr>
            <a:xfrm>
              <a:off x="4733748" y="4696624"/>
              <a:ext cx="416888" cy="13359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zh-TW" sz="1200">
                  <a:solidFill>
                    <a:srgbClr val="3F3F3F"/>
                  </a:solidFill>
                  <a:latin typeface="Arial"/>
                  <a:ea typeface="Arial"/>
                  <a:cs typeface="Arial"/>
                  <a:sym typeface="Arial"/>
                </a:rPr>
                <a:t>曾上鳴</a:t>
              </a:r>
              <a:endParaRPr sz="1200">
                <a:solidFill>
                  <a:srgbClr val="3F3F3F"/>
                </a:solidFill>
                <a:latin typeface="Arial"/>
                <a:ea typeface="Arial"/>
                <a:cs typeface="Arial"/>
                <a:sym typeface="Arial"/>
              </a:endParaRPr>
            </a:p>
          </p:txBody>
        </p:sp>
      </p:grpSp>
      <p:pic>
        <p:nvPicPr>
          <p:cNvPr id="254" name="Google Shape;254;p8"/>
          <p:cNvPicPr preferRelativeResize="0"/>
          <p:nvPr>
            <p:ph idx="3" type="pic"/>
          </p:nvPr>
        </p:nvPicPr>
        <p:blipFill rotWithShape="1">
          <a:blip r:embed="rId3">
            <a:alphaModFix/>
          </a:blip>
          <a:srcRect b="17211" l="0" r="0" t="17212"/>
          <a:stretch/>
        </p:blipFill>
        <p:spPr>
          <a:xfrm>
            <a:off x="4747700" y="914883"/>
            <a:ext cx="1972680" cy="1441523"/>
          </a:xfrm>
          <a:prstGeom prst="rect">
            <a:avLst/>
          </a:prstGeom>
          <a:solidFill>
            <a:srgbClr val="F2F2F2"/>
          </a:solidFill>
          <a:ln cap="flat" cmpd="sng" w="19050">
            <a:solidFill>
              <a:schemeClr val="accent3"/>
            </a:solidFill>
            <a:prstDash val="solid"/>
            <a:round/>
            <a:headEnd len="sm" w="sm" type="none"/>
            <a:tailEnd len="sm" w="sm" type="none"/>
          </a:ln>
        </p:spPr>
      </p:pic>
      <p:pic>
        <p:nvPicPr>
          <p:cNvPr id="255" name="Google Shape;255;p8"/>
          <p:cNvPicPr preferRelativeResize="0"/>
          <p:nvPr/>
        </p:nvPicPr>
        <p:blipFill rotWithShape="1">
          <a:blip r:embed="rId4">
            <a:alphaModFix/>
          </a:blip>
          <a:srcRect b="0" l="0" r="0" t="0"/>
          <a:stretch/>
        </p:blipFill>
        <p:spPr>
          <a:xfrm rot="-5400000">
            <a:off x="760725" y="480882"/>
            <a:ext cx="3367592" cy="42419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9"/>
          <p:cNvSpPr txBox="1"/>
          <p:nvPr>
            <p:ph idx="1" type="body"/>
          </p:nvPr>
        </p:nvSpPr>
        <p:spPr>
          <a:xfrm>
            <a:off x="1835695" y="411510"/>
            <a:ext cx="7265667" cy="5760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400"/>
              <a:buNone/>
            </a:pPr>
            <a:r>
              <a:rPr lang="zh-TW" sz="1400"/>
              <a:t>我是第一次看到，這麼特殊的通道，這種設計被稱作海棠門。</a:t>
            </a:r>
            <a:endParaRPr/>
          </a:p>
        </p:txBody>
      </p:sp>
      <p:pic>
        <p:nvPicPr>
          <p:cNvPr id="261" name="Google Shape;261;p9"/>
          <p:cNvPicPr preferRelativeResize="0"/>
          <p:nvPr>
            <p:ph idx="3" type="pic"/>
          </p:nvPr>
        </p:nvPicPr>
        <p:blipFill rotWithShape="1">
          <a:blip r:embed="rId3">
            <a:alphaModFix/>
          </a:blip>
          <a:srcRect b="0" l="47720" r="47720" t="0"/>
          <a:stretch/>
        </p:blipFill>
        <p:spPr>
          <a:xfrm>
            <a:off x="5283453" y="1415430"/>
            <a:ext cx="2834003" cy="2114211"/>
          </a:xfrm>
          <a:prstGeom prst="rect">
            <a:avLst/>
          </a:prstGeom>
          <a:solidFill>
            <a:srgbClr val="F2F2F2"/>
          </a:solidFill>
          <a:ln>
            <a:noFill/>
          </a:ln>
        </p:spPr>
      </p:pic>
      <p:pic>
        <p:nvPicPr>
          <p:cNvPr id="262" name="Google Shape;262;p9"/>
          <p:cNvPicPr preferRelativeResize="0"/>
          <p:nvPr/>
        </p:nvPicPr>
        <p:blipFill rotWithShape="1">
          <a:blip r:embed="rId3">
            <a:alphaModFix/>
          </a:blip>
          <a:srcRect b="0" l="0" r="0" t="0"/>
          <a:stretch/>
        </p:blipFill>
        <p:spPr>
          <a:xfrm>
            <a:off x="359299" y="1707654"/>
            <a:ext cx="4500733" cy="2657411"/>
          </a:xfrm>
          <a:prstGeom prst="rect">
            <a:avLst/>
          </a:prstGeom>
          <a:noFill/>
          <a:ln>
            <a:noFill/>
          </a:ln>
        </p:spPr>
      </p:pic>
      <p:pic>
        <p:nvPicPr>
          <p:cNvPr id="263" name="Google Shape;263;p9"/>
          <p:cNvPicPr preferRelativeResize="0"/>
          <p:nvPr/>
        </p:nvPicPr>
        <p:blipFill rotWithShape="1">
          <a:blip r:embed="rId4">
            <a:alphaModFix/>
          </a:blip>
          <a:srcRect b="0" l="0" r="0" t="0"/>
          <a:stretch/>
        </p:blipFill>
        <p:spPr>
          <a:xfrm>
            <a:off x="5283453" y="1415430"/>
            <a:ext cx="2870906" cy="2114211"/>
          </a:xfrm>
          <a:prstGeom prst="rect">
            <a:avLst/>
          </a:prstGeom>
          <a:noFill/>
          <a:ln>
            <a:noFill/>
          </a:ln>
        </p:spPr>
      </p:pic>
      <p:pic>
        <p:nvPicPr>
          <p:cNvPr id="264" name="Google Shape;264;p9"/>
          <p:cNvPicPr preferRelativeResize="0"/>
          <p:nvPr/>
        </p:nvPicPr>
        <p:blipFill rotWithShape="1">
          <a:blip r:embed="rId5">
            <a:alphaModFix/>
          </a:blip>
          <a:srcRect b="0" l="0" r="0" t="0"/>
          <a:stretch/>
        </p:blipFill>
        <p:spPr>
          <a:xfrm rot="-5400000">
            <a:off x="1247250" y="459367"/>
            <a:ext cx="2596658" cy="4026336"/>
          </a:xfrm>
          <a:prstGeom prst="rect">
            <a:avLst/>
          </a:prstGeom>
          <a:noFill/>
          <a:ln>
            <a:noFill/>
          </a:ln>
        </p:spPr>
      </p:pic>
      <p:sp>
        <p:nvSpPr>
          <p:cNvPr id="265" name="Google Shape;265;p9"/>
          <p:cNvSpPr txBox="1"/>
          <p:nvPr/>
        </p:nvSpPr>
        <p:spPr>
          <a:xfrm>
            <a:off x="5542193" y="4731990"/>
            <a:ext cx="6412542" cy="36004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SzPts val="1400"/>
              <a:buFont typeface="Arial"/>
              <a:buNone/>
            </a:pPr>
            <a:r>
              <a:rPr b="0" lang="zh-TW" sz="1400">
                <a:solidFill>
                  <a:srgbClr val="3F3F3F"/>
                </a:solidFill>
                <a:latin typeface="Arial"/>
                <a:ea typeface="Arial"/>
                <a:cs typeface="Arial"/>
                <a:sym typeface="Arial"/>
              </a:rPr>
              <a:t>陳紀廷</a:t>
            </a:r>
            <a:endParaRPr b="0" sz="1400">
              <a:solidFill>
                <a:srgbClr val="3F3F3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s Slide Master">
  <a:themeElements>
    <a:clrScheme name="ALLPPT-COLOR-A02">
      <a:dk1>
        <a:srgbClr val="000000"/>
      </a:dk1>
      <a:lt1>
        <a:srgbClr val="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ection Break Slide Master">
  <a:themeElements>
    <a:clrScheme name="ALLPPT-COLOR-A02">
      <a:dk1>
        <a:srgbClr val="000000"/>
      </a:dk1>
      <a:lt1>
        <a:srgbClr val="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2016-12-05T23:26:54Z</dcterms:created>
  <dc:creator>GoogleSlidesPPT.com;Allppt.com</dc:creator>
</cp:coreProperties>
</file>